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882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075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291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13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730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82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352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812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667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954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152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97BFC-E10E-4916-B872-1A3AC3B1D2B7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52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788993"/>
              </p:ext>
            </p:extLst>
          </p:nvPr>
        </p:nvGraphicFramePr>
        <p:xfrm>
          <a:off x="365759" y="340821"/>
          <a:ext cx="11607165" cy="64969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92027">
                  <a:extLst>
                    <a:ext uri="{9D8B030D-6E8A-4147-A177-3AD203B41FA5}">
                      <a16:colId xmlns:a16="http://schemas.microsoft.com/office/drawing/2014/main" val="3353728583"/>
                    </a:ext>
                  </a:extLst>
                </a:gridCol>
                <a:gridCol w="3120149">
                  <a:extLst>
                    <a:ext uri="{9D8B030D-6E8A-4147-A177-3AD203B41FA5}">
                      <a16:colId xmlns:a16="http://schemas.microsoft.com/office/drawing/2014/main" val="3407358444"/>
                    </a:ext>
                  </a:extLst>
                </a:gridCol>
                <a:gridCol w="2732615">
                  <a:extLst>
                    <a:ext uri="{9D8B030D-6E8A-4147-A177-3AD203B41FA5}">
                      <a16:colId xmlns:a16="http://schemas.microsoft.com/office/drawing/2014/main" val="966313199"/>
                    </a:ext>
                  </a:extLst>
                </a:gridCol>
                <a:gridCol w="2762374">
                  <a:extLst>
                    <a:ext uri="{9D8B030D-6E8A-4147-A177-3AD203B41FA5}">
                      <a16:colId xmlns:a16="http://schemas.microsoft.com/office/drawing/2014/main" val="3610751598"/>
                    </a:ext>
                  </a:extLst>
                </a:gridCol>
              </a:tblGrid>
              <a:tr h="26007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smtClean="0"/>
                        <a:t>Summer </a:t>
                      </a:r>
                      <a:r>
                        <a:rPr lang="en-GB" sz="1800" dirty="0" smtClean="0"/>
                        <a:t>term 2:</a:t>
                      </a:r>
                      <a:r>
                        <a:rPr lang="en-GB" sz="1800" baseline="0" dirty="0" smtClean="0"/>
                        <a:t> Year 2</a:t>
                      </a:r>
                      <a:endParaRPr lang="en-GB" sz="1800" dirty="0" smtClean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941476"/>
                  </a:ext>
                </a:extLst>
              </a:tr>
              <a:tr h="1891503"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English</a:t>
                      </a:r>
                    </a:p>
                    <a:p>
                      <a:pPr algn="ctr"/>
                      <a:r>
                        <a:rPr lang="en-GB" sz="1400" u="none" smtClean="0"/>
                        <a:t>The</a:t>
                      </a:r>
                      <a:r>
                        <a:rPr lang="en-GB" sz="1400" u="none" baseline="0" smtClean="0"/>
                        <a:t> beach song (</a:t>
                      </a:r>
                      <a:r>
                        <a:rPr lang="en-GB" sz="1400" u="sng" baseline="0" smtClean="0"/>
                        <a:t>poetry</a:t>
                      </a:r>
                      <a:r>
                        <a:rPr lang="en-GB" sz="1400" u="none" baseline="0" smtClean="0"/>
                        <a:t>)</a:t>
                      </a:r>
                      <a:endParaRPr lang="en-GB" sz="1400" u="none" dirty="0" smtClean="0"/>
                    </a:p>
                    <a:p>
                      <a:endParaRPr lang="en-GB" u="sng" dirty="0" smtClean="0"/>
                    </a:p>
                    <a:p>
                      <a:endParaRPr lang="en-GB" u="sng" dirty="0" smtClean="0"/>
                    </a:p>
                    <a:p>
                      <a:endParaRPr lang="en-GB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Reading</a:t>
                      </a:r>
                    </a:p>
                    <a:p>
                      <a:pPr algn="ctr"/>
                      <a:r>
                        <a:rPr lang="en-GB" sz="1400" u="none" smtClean="0"/>
                        <a:t>The</a:t>
                      </a:r>
                      <a:r>
                        <a:rPr lang="en-GB" sz="1400" u="none" baseline="0" smtClean="0"/>
                        <a:t> rainbow fish </a:t>
                      </a:r>
                      <a:endParaRPr lang="en-GB" sz="1400" u="none" dirty="0" smtClean="0"/>
                    </a:p>
                    <a:p>
                      <a:endParaRPr lang="en-GB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Maths</a:t>
                      </a:r>
                    </a:p>
                    <a:p>
                      <a:pPr algn="ctr"/>
                      <a:r>
                        <a:rPr lang="en-GB" sz="1400" b="0" i="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Statistics   Fractions   Position and direction    Time </a:t>
                      </a:r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PSHE</a:t>
                      </a:r>
                    </a:p>
                    <a:p>
                      <a:pPr algn="ctr"/>
                      <a:r>
                        <a:rPr lang="en-GB" sz="1400" u="none" smtClean="0"/>
                        <a:t>Changing</a:t>
                      </a:r>
                      <a:r>
                        <a:rPr lang="en-GB" sz="1400" u="none" baseline="0" smtClean="0"/>
                        <a:t> me</a:t>
                      </a:r>
                      <a:endParaRPr lang="en-GB" sz="1400" u="none" dirty="0" smtClean="0"/>
                    </a:p>
                    <a:p>
                      <a:pPr algn="ctr"/>
                      <a:endParaRPr lang="en-GB" sz="1400" u="none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5638278"/>
                  </a:ext>
                </a:extLst>
              </a:tr>
              <a:tr h="1681068"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Geography/History</a:t>
                      </a:r>
                    </a:p>
                    <a:p>
                      <a:pPr algn="ctr"/>
                      <a:r>
                        <a:rPr lang="en-GB" sz="1400" u="none" smtClean="0"/>
                        <a:t>What</a:t>
                      </a:r>
                      <a:r>
                        <a:rPr lang="en-GB" sz="1400" u="none" baseline="0" smtClean="0"/>
                        <a:t> is like living by the coast? </a:t>
                      </a:r>
                      <a:endParaRPr lang="en-GB" sz="1400" u="none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Art/DT</a:t>
                      </a:r>
                    </a:p>
                    <a:p>
                      <a:pPr algn="ctr"/>
                      <a:r>
                        <a:rPr lang="en-GB" sz="1400" u="none" smtClean="0"/>
                        <a:t>A balanced diet </a:t>
                      </a:r>
                      <a:endParaRPr lang="en-GB" sz="1400" u="none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Music</a:t>
                      </a:r>
                    </a:p>
                    <a:p>
                      <a:pPr algn="ctr"/>
                      <a:r>
                        <a:rPr lang="en-GB" sz="1400" u="none" smtClean="0"/>
                        <a:t>Reflect,</a:t>
                      </a:r>
                      <a:r>
                        <a:rPr lang="en-GB" sz="1400" u="none" baseline="0" smtClean="0"/>
                        <a:t> rewind and replay </a:t>
                      </a:r>
                      <a:endParaRPr lang="en-GB" sz="1400" u="non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RE</a:t>
                      </a:r>
                    </a:p>
                    <a:p>
                      <a:pPr algn="ctr" rtl="0" fontAlgn="base"/>
                      <a:r>
                        <a:rPr lang="en-GB" sz="1400" b="0" i="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Islam -</a:t>
                      </a:r>
                      <a:r>
                        <a:rPr lang="en-GB" sz="1400" b="0" i="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How important is the Qur’an to Muslims? </a:t>
                      </a:r>
                      <a:endParaRPr lang="en-GB" sz="1400" b="0" i="0" kern="120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1400" u="none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176974"/>
                  </a:ext>
                </a:extLst>
              </a:tr>
              <a:tr h="2292731"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Science</a:t>
                      </a:r>
                    </a:p>
                    <a:p>
                      <a:pPr algn="ctr"/>
                      <a:r>
                        <a:rPr lang="en-GB" sz="1400" u="none" smtClean="0"/>
                        <a:t>Life</a:t>
                      </a:r>
                      <a:r>
                        <a:rPr lang="en-GB" sz="1400" u="none" baseline="0" smtClean="0"/>
                        <a:t> cycles – plants </a:t>
                      </a:r>
                      <a:endParaRPr lang="en-GB" sz="1400" u="non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Computing</a:t>
                      </a:r>
                    </a:p>
                    <a:p>
                      <a:pPr algn="ctr"/>
                      <a:r>
                        <a:rPr lang="en-GB" sz="1400" u="none" smtClean="0"/>
                        <a:t>Programming</a:t>
                      </a:r>
                      <a:r>
                        <a:rPr lang="en-GB" sz="1400" u="none" baseline="0" smtClean="0"/>
                        <a:t> quizzes </a:t>
                      </a:r>
                      <a:endParaRPr lang="en-GB" sz="1400" u="none" dirty="0" smtClean="0"/>
                    </a:p>
                    <a:p>
                      <a:endParaRPr lang="en-US" sz="1400" u="sng" dirty="0" smtClean="0"/>
                    </a:p>
                    <a:p>
                      <a:endParaRPr lang="en-US" sz="1400" u="sng" dirty="0" smtClean="0"/>
                    </a:p>
                    <a:p>
                      <a:endParaRPr lang="en-US" sz="1400" u="sng" dirty="0" smtClean="0"/>
                    </a:p>
                    <a:p>
                      <a:endParaRPr lang="en-US" sz="1400" u="sng" dirty="0" smtClean="0"/>
                    </a:p>
                    <a:p>
                      <a:endParaRPr lang="en-US" sz="14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PE </a:t>
                      </a:r>
                    </a:p>
                    <a:p>
                      <a:pPr algn="ctr"/>
                      <a:r>
                        <a:rPr lang="en-GB" sz="1400" u="none" baseline="0" smtClean="0"/>
                        <a:t> Cricket </a:t>
                      </a:r>
                      <a:endParaRPr lang="en-GB" sz="1400" u="none" baseline="0" dirty="0" smtClean="0"/>
                    </a:p>
                    <a:p>
                      <a:pPr algn="ctr"/>
                      <a:endParaRPr lang="en-GB" sz="1400" u="none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Upcoming trips</a:t>
                      </a:r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r>
                        <a:rPr lang="en-GB" sz="1400" u="none" baseline="0" smtClean="0"/>
                        <a:t>Ruislip Lido </a:t>
                      </a:r>
                      <a:endParaRPr lang="en-GB" sz="1400" u="none" baseline="0" dirty="0" smtClean="0"/>
                    </a:p>
                    <a:p>
                      <a:pPr algn="ctr"/>
                      <a:endParaRPr lang="en-GB" sz="1400" u="none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430532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6878" y="1343799"/>
            <a:ext cx="1790436" cy="11254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038" y="1244569"/>
            <a:ext cx="1163278" cy="11487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4723" y="1145947"/>
            <a:ext cx="1066982" cy="131255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0669" y="1181614"/>
            <a:ext cx="2117223" cy="12924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669" y="3112127"/>
            <a:ext cx="1833783" cy="11101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5094" y="3112127"/>
            <a:ext cx="1620802" cy="110896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97859" y="3182025"/>
            <a:ext cx="1106308" cy="101537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49644" y="3286871"/>
            <a:ext cx="904473" cy="93422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7299" y="5039115"/>
            <a:ext cx="2076450" cy="14859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77453" y="4874719"/>
            <a:ext cx="2009775" cy="16192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88989" y="4910213"/>
            <a:ext cx="1838325" cy="138112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62616" y="5057946"/>
            <a:ext cx="1820672" cy="1436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01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a348ae-581a-493f-a9db-4e933edaf09f"/>
    <CloudMigratorOriginId xmlns="37cbc855-43a6-4758-b822-380e228dc542" xsi:nil="true"/>
    <lcf76f155ced4ddcb4097134ff3c332f xmlns="37cbc855-43a6-4758-b822-380e228dc542">
      <Terms xmlns="http://schemas.microsoft.com/office/infopath/2007/PartnerControls"/>
    </lcf76f155ced4ddcb4097134ff3c332f>
    <CloudMigratorVersion xmlns="37cbc855-43a6-4758-b822-380e228dc542" xsi:nil="true"/>
    <UniqueSourceRef xmlns="37cbc855-43a6-4758-b822-380e228dc542" xsi:nil="true"/>
    <FileHash xmlns="37cbc855-43a6-4758-b822-380e228dc54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EA5717D6D7E84AA715D6042DB82B1E" ma:contentTypeVersion="22" ma:contentTypeDescription="Create a new document." ma:contentTypeScope="" ma:versionID="db83da5319977b1b8a71cc3e25d08b6e">
  <xsd:schema xmlns:xsd="http://www.w3.org/2001/XMLSchema" xmlns:xs="http://www.w3.org/2001/XMLSchema" xmlns:p="http://schemas.microsoft.com/office/2006/metadata/properties" xmlns:ns2="37cbc855-43a6-4758-b822-380e228dc542" xmlns:ns3="c7a348ae-581a-493f-a9db-4e933edaf09f" targetNamespace="http://schemas.microsoft.com/office/2006/metadata/properties" ma:root="true" ma:fieldsID="f995c29d35eaf378c3d9b653695bcf37" ns2:_="" ns3:_="">
    <xsd:import namespace="37cbc855-43a6-4758-b822-380e228dc542"/>
    <xsd:import namespace="c7a348ae-581a-493f-a9db-4e933edaf09f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cbc855-43a6-4758-b822-380e228dc542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internalName="UniqueSourceRef">
      <xsd:simpleType>
        <xsd:restriction base="dms:Note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7c6253c9-0159-4a99-b0fc-41e74ad70d8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a348ae-581a-493f-a9db-4e933edaf09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7" nillable="true" ma:displayName="Taxonomy Catch All Column" ma:hidden="true" ma:list="{2ef4eb90-2fd0-47df-ad0e-a3878391cbf5}" ma:internalName="TaxCatchAll" ma:showField="CatchAllData" ma:web="c7a348ae-581a-493f-a9db-4e933edaf09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2B2717E-6384-43D7-893B-11B4187BDC48}">
  <ds:schemaRefs>
    <ds:schemaRef ds:uri="http://purl.org/dc/dcmitype/"/>
    <ds:schemaRef ds:uri="c7a348ae-581a-493f-a9db-4e933edaf09f"/>
    <ds:schemaRef ds:uri="http://schemas.microsoft.com/office/2006/documentManagement/types"/>
    <ds:schemaRef ds:uri="http://purl.org/dc/terms/"/>
    <ds:schemaRef ds:uri="37cbc855-43a6-4758-b822-380e228dc542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07B80D91-9272-4D54-B2AC-27D1CEAC9EF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520BAF-0906-45E4-A577-674C9912B7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cbc855-43a6-4758-b822-380e228dc542"/>
    <ds:schemaRef ds:uri="c7a348ae-581a-493f-a9db-4e933edaf0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84</Words>
  <Application>Microsoft Office PowerPoint</Application>
  <PresentationFormat>Widescreen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Orchard</dc:creator>
  <cp:lastModifiedBy>Sakina Trevathan</cp:lastModifiedBy>
  <cp:revision>10</cp:revision>
  <dcterms:created xsi:type="dcterms:W3CDTF">2025-12-15T14:21:36Z</dcterms:created>
  <dcterms:modified xsi:type="dcterms:W3CDTF">2026-06-04T16:13:10Z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0x01010067EA5717D6D7E84AA715D6042DB82B1E</vt:lpwstr>
  </property>
</Properties>
</file>