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6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882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075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291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13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730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827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352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812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667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954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7BFC-E10E-4916-B872-1A3AC3B1D2B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152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97BFC-E10E-4916-B872-1A3AC3B1D2B7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F893A-0C7D-4EC2-A3D7-DE9EE5D442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526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4669194"/>
              </p:ext>
            </p:extLst>
          </p:nvPr>
        </p:nvGraphicFramePr>
        <p:xfrm>
          <a:off x="365759" y="235132"/>
          <a:ext cx="11607165" cy="64969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92027">
                  <a:extLst>
                    <a:ext uri="{9D8B030D-6E8A-4147-A177-3AD203B41FA5}">
                      <a16:colId xmlns:a16="http://schemas.microsoft.com/office/drawing/2014/main" val="3353728583"/>
                    </a:ext>
                  </a:extLst>
                </a:gridCol>
                <a:gridCol w="3120149">
                  <a:extLst>
                    <a:ext uri="{9D8B030D-6E8A-4147-A177-3AD203B41FA5}">
                      <a16:colId xmlns:a16="http://schemas.microsoft.com/office/drawing/2014/main" val="3407358444"/>
                    </a:ext>
                  </a:extLst>
                </a:gridCol>
                <a:gridCol w="2732615">
                  <a:extLst>
                    <a:ext uri="{9D8B030D-6E8A-4147-A177-3AD203B41FA5}">
                      <a16:colId xmlns:a16="http://schemas.microsoft.com/office/drawing/2014/main" val="966313199"/>
                    </a:ext>
                  </a:extLst>
                </a:gridCol>
                <a:gridCol w="2762374">
                  <a:extLst>
                    <a:ext uri="{9D8B030D-6E8A-4147-A177-3AD203B41FA5}">
                      <a16:colId xmlns:a16="http://schemas.microsoft.com/office/drawing/2014/main" val="3610751598"/>
                    </a:ext>
                  </a:extLst>
                </a:gridCol>
              </a:tblGrid>
              <a:tr h="343910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Spring term </a:t>
                      </a:r>
                      <a:r>
                        <a:rPr lang="en-GB" sz="1800" dirty="0" smtClean="0"/>
                        <a:t>2:</a:t>
                      </a:r>
                      <a:r>
                        <a:rPr lang="en-GB" sz="1800" baseline="0" dirty="0" smtClean="0"/>
                        <a:t> Year 2</a:t>
                      </a:r>
                      <a:endParaRPr lang="en-GB" sz="1800" dirty="0" smtClean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941476"/>
                  </a:ext>
                </a:extLst>
              </a:tr>
              <a:tr h="1891503"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English</a:t>
                      </a:r>
                    </a:p>
                    <a:p>
                      <a:pPr algn="ctr"/>
                      <a:r>
                        <a:rPr lang="en-GB" sz="1400" u="none" dirty="0" smtClean="0"/>
                        <a:t>Here</a:t>
                      </a:r>
                      <a:r>
                        <a:rPr lang="en-GB" sz="1400" u="none" baseline="0" dirty="0" smtClean="0"/>
                        <a:t> we are (Oliver Jeffers)</a:t>
                      </a:r>
                      <a:endParaRPr lang="en-GB" sz="1400" u="none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endParaRPr lang="en-GB" u="sng" dirty="0" smtClean="0"/>
                    </a:p>
                    <a:p>
                      <a:endParaRPr lang="en-GB" u="sng" dirty="0" smtClean="0"/>
                    </a:p>
                    <a:p>
                      <a:endParaRPr lang="en-GB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Reading</a:t>
                      </a:r>
                    </a:p>
                    <a:p>
                      <a:pPr algn="ctr"/>
                      <a:r>
                        <a:rPr lang="en-GB" sz="1400" u="none" dirty="0" smtClean="0"/>
                        <a:t>Grimm’s</a:t>
                      </a:r>
                      <a:r>
                        <a:rPr lang="en-GB" sz="1400" u="none" baseline="0" dirty="0" smtClean="0"/>
                        <a:t> fairy tales </a:t>
                      </a:r>
                      <a:endParaRPr lang="en-GB" sz="1400" u="none" dirty="0" smtClean="0"/>
                    </a:p>
                    <a:p>
                      <a:endParaRPr lang="en-GB" u="sng" dirty="0" smtClean="0"/>
                    </a:p>
                    <a:p>
                      <a:endParaRPr lang="en-GB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Maths</a:t>
                      </a:r>
                    </a:p>
                    <a:p>
                      <a:pPr algn="ctr"/>
                      <a:r>
                        <a:rPr lang="en-GB" sz="1400" u="none" dirty="0" smtClean="0"/>
                        <a:t>Money, multiplication and division</a:t>
                      </a:r>
                      <a:endParaRPr lang="en-GB" sz="1400" u="none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PSHE</a:t>
                      </a:r>
                    </a:p>
                    <a:p>
                      <a:pPr algn="ctr"/>
                      <a:r>
                        <a:rPr lang="en-GB" sz="1400" u="none" dirty="0" smtClean="0"/>
                        <a:t>Healthy me </a:t>
                      </a:r>
                    </a:p>
                    <a:p>
                      <a:pPr algn="ctr"/>
                      <a:endParaRPr lang="en-GB" sz="1400" u="none" dirty="0" smtClean="0"/>
                    </a:p>
                    <a:p>
                      <a:pPr algn="ctr"/>
                      <a:endParaRPr lang="en-GB" sz="1400" u="none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5638278"/>
                  </a:ext>
                </a:extLst>
              </a:tr>
              <a:tr h="1681068"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Geography/History</a:t>
                      </a:r>
                    </a:p>
                    <a:p>
                      <a:pPr algn="ctr"/>
                      <a:r>
                        <a:rPr lang="en-GB" sz="1400" u="none" dirty="0" smtClean="0"/>
                        <a:t>How did we learn to fly? </a:t>
                      </a:r>
                      <a:endParaRPr lang="en-GB" sz="1400" u="none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Art/DT</a:t>
                      </a:r>
                    </a:p>
                    <a:p>
                      <a:pPr algn="ctr"/>
                      <a:r>
                        <a:rPr lang="en-GB" sz="1400" u="none" dirty="0" smtClean="0"/>
                        <a:t>Baby bear’s chair (structures)</a:t>
                      </a:r>
                      <a:endParaRPr lang="en-GB" sz="1400" u="none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Music</a:t>
                      </a:r>
                    </a:p>
                    <a:p>
                      <a:pPr algn="ctr"/>
                      <a:r>
                        <a:rPr lang="en-GB" sz="1400" u="none" dirty="0" err="1" smtClean="0"/>
                        <a:t>Zootime</a:t>
                      </a:r>
                      <a:r>
                        <a:rPr lang="en-GB" sz="1400" u="none" dirty="0" smtClean="0"/>
                        <a:t> (</a:t>
                      </a:r>
                      <a:r>
                        <a:rPr lang="en-GB" sz="1400" u="none" dirty="0" err="1" smtClean="0"/>
                        <a:t>reagge</a:t>
                      </a:r>
                      <a:r>
                        <a:rPr lang="en-GB" sz="1400" u="none" dirty="0" smtClean="0"/>
                        <a:t>)</a:t>
                      </a:r>
                    </a:p>
                    <a:p>
                      <a:pPr algn="ctr"/>
                      <a:endParaRPr lang="en-GB" sz="1400" u="none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RE</a:t>
                      </a:r>
                    </a:p>
                    <a:p>
                      <a:pPr algn="ctr"/>
                      <a:r>
                        <a:rPr lang="en-GB" sz="1400" u="none" dirty="0" smtClean="0"/>
                        <a:t>Easter –resurrection</a:t>
                      </a:r>
                    </a:p>
                    <a:p>
                      <a:pPr algn="ctr"/>
                      <a:endParaRPr lang="en-GB" sz="1400" u="none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0176974"/>
                  </a:ext>
                </a:extLst>
              </a:tr>
              <a:tr h="2292731"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Science</a:t>
                      </a:r>
                    </a:p>
                    <a:p>
                      <a:pPr algn="ctr"/>
                      <a:r>
                        <a:rPr lang="en-GB" sz="1400" u="none" dirty="0" smtClean="0"/>
                        <a:t>Animals</a:t>
                      </a:r>
                      <a:r>
                        <a:rPr lang="en-GB" sz="1400" u="none" baseline="0" dirty="0" smtClean="0"/>
                        <a:t> including humans </a:t>
                      </a:r>
                    </a:p>
                    <a:p>
                      <a:pPr algn="ctr"/>
                      <a:endParaRPr lang="en-GB" u="none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Computing</a:t>
                      </a:r>
                    </a:p>
                    <a:p>
                      <a:pPr algn="ctr"/>
                      <a:r>
                        <a:rPr lang="en-GB" sz="1400" u="none" dirty="0" smtClean="0"/>
                        <a:t>Data</a:t>
                      </a:r>
                      <a:r>
                        <a:rPr lang="en-GB" sz="1400" u="none" baseline="0" dirty="0" smtClean="0"/>
                        <a:t> and info – pictograms</a:t>
                      </a:r>
                      <a:endParaRPr lang="en-GB" sz="1400" u="none" dirty="0" smtClean="0"/>
                    </a:p>
                    <a:p>
                      <a:endParaRPr lang="en-GB" u="sng" dirty="0" smtClean="0"/>
                    </a:p>
                    <a:p>
                      <a:endParaRPr lang="en-US" sz="1400" u="sng" dirty="0" smtClean="0"/>
                    </a:p>
                    <a:p>
                      <a:endParaRPr lang="en-US" sz="1400" u="sng" dirty="0" smtClean="0"/>
                    </a:p>
                    <a:p>
                      <a:endParaRPr lang="en-US" sz="1400" u="sng" dirty="0" smtClean="0"/>
                    </a:p>
                    <a:p>
                      <a:endParaRPr lang="en-US" sz="1400" u="sng" dirty="0" smtClean="0"/>
                    </a:p>
                    <a:p>
                      <a:endParaRPr lang="en-US" sz="14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PE </a:t>
                      </a:r>
                      <a:endParaRPr lang="en-GB" sz="1400" u="sng" dirty="0" smtClean="0"/>
                    </a:p>
                    <a:p>
                      <a:pPr algn="ctr"/>
                      <a:r>
                        <a:rPr lang="en-GB" sz="1400" u="none" dirty="0" smtClean="0"/>
                        <a:t>Dance</a:t>
                      </a:r>
                      <a:r>
                        <a:rPr lang="en-GB" sz="1400" u="none" baseline="0" dirty="0" smtClean="0"/>
                        <a:t> </a:t>
                      </a:r>
                    </a:p>
                    <a:p>
                      <a:pPr algn="ctr"/>
                      <a:endParaRPr lang="en-GB" sz="1400" u="none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endParaRPr lang="en-GB" sz="14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u="sng" dirty="0" smtClean="0"/>
                        <a:t>Upcoming </a:t>
                      </a:r>
                      <a:r>
                        <a:rPr lang="en-GB" sz="1400" u="sng" dirty="0" smtClean="0"/>
                        <a:t>trips</a:t>
                      </a:r>
                    </a:p>
                    <a:p>
                      <a:pPr algn="ctr"/>
                      <a:endParaRPr lang="en-GB" sz="1400" u="sng" dirty="0" smtClean="0"/>
                    </a:p>
                    <a:p>
                      <a:pPr algn="ctr"/>
                      <a:r>
                        <a:rPr lang="en-GB" sz="1400" u="none" dirty="0" smtClean="0"/>
                        <a:t>Mosque</a:t>
                      </a:r>
                      <a:r>
                        <a:rPr lang="en-GB" sz="1400" u="none" baseline="0" dirty="0" smtClean="0"/>
                        <a:t> visit </a:t>
                      </a:r>
                    </a:p>
                    <a:p>
                      <a:pPr algn="ctr"/>
                      <a:r>
                        <a:rPr lang="en-GB" sz="1400" u="none" baseline="0" dirty="0" smtClean="0"/>
                        <a:t>Orchestra concert at school </a:t>
                      </a:r>
                    </a:p>
                    <a:p>
                      <a:pPr algn="ctr"/>
                      <a:endParaRPr lang="en-GB" sz="1400" u="none" baseline="0" dirty="0" smtClean="0"/>
                    </a:p>
                    <a:p>
                      <a:pPr algn="ctr"/>
                      <a:endParaRPr lang="en-GB" sz="1400" u="none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243053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5161" y="1145947"/>
            <a:ext cx="1302427" cy="13359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3996" y="1069309"/>
            <a:ext cx="1087890" cy="14126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9707" y="1145947"/>
            <a:ext cx="1790436" cy="11254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86697" y="1145947"/>
            <a:ext cx="1897470" cy="11876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4533" y="3256641"/>
            <a:ext cx="1595849" cy="10250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4132" y="3316120"/>
            <a:ext cx="1463475" cy="9655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31357" y="3256641"/>
            <a:ext cx="1312771" cy="9655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918335" y="3182025"/>
            <a:ext cx="1377630" cy="10996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04457" y="5056411"/>
            <a:ext cx="1555925" cy="107074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45094" y="5221391"/>
            <a:ext cx="1532513" cy="112135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31357" y="5056411"/>
            <a:ext cx="1409490" cy="128633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049644" y="5339153"/>
            <a:ext cx="1171575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001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7a348ae-581a-493f-a9db-4e933edaf09f"/>
    <CloudMigratorOriginId xmlns="37cbc855-43a6-4758-b822-380e228dc542" xsi:nil="true"/>
    <lcf76f155ced4ddcb4097134ff3c332f xmlns="37cbc855-43a6-4758-b822-380e228dc542">
      <Terms xmlns="http://schemas.microsoft.com/office/infopath/2007/PartnerControls"/>
    </lcf76f155ced4ddcb4097134ff3c332f>
    <CloudMigratorVersion xmlns="37cbc855-43a6-4758-b822-380e228dc542" xsi:nil="true"/>
    <UniqueSourceRef xmlns="37cbc855-43a6-4758-b822-380e228dc542" xsi:nil="true"/>
    <FileHash xmlns="37cbc855-43a6-4758-b822-380e228dc54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7EA5717D6D7E84AA715D6042DB82B1E" ma:contentTypeVersion="22" ma:contentTypeDescription="Create a new document." ma:contentTypeScope="" ma:versionID="db83da5319977b1b8a71cc3e25d08b6e">
  <xsd:schema xmlns:xsd="http://www.w3.org/2001/XMLSchema" xmlns:xs="http://www.w3.org/2001/XMLSchema" xmlns:p="http://schemas.microsoft.com/office/2006/metadata/properties" xmlns:ns2="37cbc855-43a6-4758-b822-380e228dc542" xmlns:ns3="c7a348ae-581a-493f-a9db-4e933edaf09f" targetNamespace="http://schemas.microsoft.com/office/2006/metadata/properties" ma:root="true" ma:fieldsID="f995c29d35eaf378c3d9b653695bcf37" ns2:_="" ns3:_="">
    <xsd:import namespace="37cbc855-43a6-4758-b822-380e228dc542"/>
    <xsd:import namespace="c7a348ae-581a-493f-a9db-4e933edaf09f"/>
    <xsd:element name="properties">
      <xsd:complexType>
        <xsd:sequence>
          <xsd:element name="documentManagement">
            <xsd:complexType>
              <xsd:all>
                <xsd:element ref="ns2:CloudMigratorOriginId" minOccurs="0"/>
                <xsd:element ref="ns2:FileHash" minOccurs="0"/>
                <xsd:element ref="ns2:CloudMigratorVersion" minOccurs="0"/>
                <xsd:element ref="ns2:UniqueSourceRef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cbc855-43a6-4758-b822-380e228dc542" elementFormDefault="qualified">
    <xsd:import namespace="http://schemas.microsoft.com/office/2006/documentManagement/types"/>
    <xsd:import namespace="http://schemas.microsoft.com/office/infopath/2007/PartnerControls"/>
    <xsd:element name="CloudMigratorOriginId" ma:index="8" nillable="true" ma:displayName="CloudMigratorOriginId" ma:internalName="CloudMigratorOriginId">
      <xsd:simpleType>
        <xsd:restriction base="dms:Note">
          <xsd:maxLength value="255"/>
        </xsd:restriction>
      </xsd:simpleType>
    </xsd:element>
    <xsd:element name="FileHash" ma:index="9" nillable="true" ma:displayName="FileHash" ma:internalName="FileHash">
      <xsd:simpleType>
        <xsd:restriction base="dms:Note">
          <xsd:maxLength value="255"/>
        </xsd:restriction>
      </xsd:simpleType>
    </xsd:element>
    <xsd:element name="CloudMigratorVersion" ma:index="10" nillable="true" ma:displayName="CloudMigratorVersion" ma:internalName="CloudMigratorVersion">
      <xsd:simpleType>
        <xsd:restriction base="dms:Note">
          <xsd:maxLength value="255"/>
        </xsd:restriction>
      </xsd:simpleType>
    </xsd:element>
    <xsd:element name="UniqueSourceRef" ma:index="11" nillable="true" ma:displayName="UniqueSourceRef" ma:internalName="UniqueSourceRef">
      <xsd:simpleType>
        <xsd:restriction base="dms:Note">
          <xsd:maxLength value="255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2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LengthInSeconds" ma:index="24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7c6253c9-0159-4a99-b0fc-41e74ad70d8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a348ae-581a-493f-a9db-4e933edaf09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7" nillable="true" ma:displayName="Taxonomy Catch All Column" ma:hidden="true" ma:list="{2ef4eb90-2fd0-47df-ad0e-a3878391cbf5}" ma:internalName="TaxCatchAll" ma:showField="CatchAllData" ma:web="c7a348ae-581a-493f-a9db-4e933edaf09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7B80D91-9272-4D54-B2AC-27D1CEAC9EF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2B2717E-6384-43D7-893B-11B4187BDC48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purl.org/dc/terms/"/>
    <ds:schemaRef ds:uri="http://purl.org/dc/dcmitype/"/>
    <ds:schemaRef ds:uri="http://schemas.openxmlformats.org/package/2006/metadata/core-properties"/>
    <ds:schemaRef ds:uri="c7a348ae-581a-493f-a9db-4e933edaf09f"/>
    <ds:schemaRef ds:uri="37cbc855-43a6-4758-b822-380e228dc542"/>
  </ds:schemaRefs>
</ds:datastoreItem>
</file>

<file path=customXml/itemProps3.xml><?xml version="1.0" encoding="utf-8"?>
<ds:datastoreItem xmlns:ds="http://schemas.openxmlformats.org/officeDocument/2006/customXml" ds:itemID="{99520BAF-0906-45E4-A577-674C9912B7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7cbc855-43a6-4758-b822-380e228dc542"/>
    <ds:schemaRef ds:uri="c7a348ae-581a-493f-a9db-4e933edaf09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71</Words>
  <Application>Microsoft Office PowerPoint</Application>
  <PresentationFormat>Widescreen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Orchard</dc:creator>
  <cp:lastModifiedBy>Sakina Trevathan</cp:lastModifiedBy>
  <cp:revision>6</cp:revision>
  <dcterms:created xsi:type="dcterms:W3CDTF">2025-12-15T14:21:36Z</dcterms:created>
  <dcterms:modified xsi:type="dcterms:W3CDTF">2026-02-25T16:47:44Z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0x01010067EA5717D6D7E84AA715D6042DB82B1E</vt:lpwstr>
  </property>
</Properties>
</file>