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media/image23.jpg" ContentType="image/jpeg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sldIdLst>
    <p:sldId id="256" r:id="rId5"/>
    <p:sldId id="272" r:id="rId6"/>
    <p:sldId id="257" r:id="rId7"/>
    <p:sldId id="259" r:id="rId8"/>
    <p:sldId id="260" r:id="rId9"/>
    <p:sldId id="261" r:id="rId10"/>
    <p:sldId id="258" r:id="rId11"/>
    <p:sldId id="281" r:id="rId12"/>
    <p:sldId id="282" r:id="rId13"/>
    <p:sldId id="283" r:id="rId14"/>
    <p:sldId id="284" r:id="rId15"/>
    <p:sldId id="285" r:id="rId16"/>
    <p:sldId id="286" r:id="rId17"/>
    <p:sldId id="262" r:id="rId18"/>
    <p:sldId id="280" r:id="rId19"/>
    <p:sldId id="263" r:id="rId20"/>
    <p:sldId id="287" r:id="rId21"/>
    <p:sldId id="264" r:id="rId22"/>
    <p:sldId id="275" r:id="rId23"/>
    <p:sldId id="276" r:id="rId24"/>
    <p:sldId id="266" r:id="rId25"/>
    <p:sldId id="267" r:id="rId26"/>
    <p:sldId id="268" r:id="rId27"/>
    <p:sldId id="271" r:id="rId28"/>
  </p:sldIdLst>
  <p:sldSz cx="12192000" cy="6858000"/>
  <p:notesSz cx="12192000" cy="6858000"/>
  <p:defaultTextStyle>
    <a:defPPr>
      <a:defRPr kern="0"/>
    </a:def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584" y="72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jpg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914400" y="2125980"/>
            <a:ext cx="10363200" cy="14401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200" b="0" i="0">
                <a:solidFill>
                  <a:schemeClr val="tx1"/>
                </a:solidFill>
                <a:latin typeface="Trebuchet MS"/>
                <a:cs typeface="Trebuchet MS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828800" y="3840480"/>
            <a:ext cx="8534400" cy="1714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900" b="0" i="0">
                <a:solidFill>
                  <a:schemeClr val="tx1"/>
                </a:solidFill>
                <a:latin typeface="Trebuchet MS"/>
                <a:cs typeface="Trebuchet MS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9/18/2024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200" b="0" i="0">
                <a:solidFill>
                  <a:schemeClr val="tx1"/>
                </a:solidFill>
                <a:latin typeface="Trebuchet MS"/>
                <a:cs typeface="Trebuchet MS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1900" b="0" i="0">
                <a:solidFill>
                  <a:schemeClr val="tx1"/>
                </a:solidFill>
                <a:latin typeface="Trebuchet MS"/>
                <a:cs typeface="Trebuchet MS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9/18/2024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200" b="0" i="0">
                <a:solidFill>
                  <a:schemeClr val="tx1"/>
                </a:solidFill>
                <a:latin typeface="Trebuchet MS"/>
                <a:cs typeface="Trebuchet MS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60960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627888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9/18/2024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Only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17" name="bg object 17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0" y="2019300"/>
            <a:ext cx="12192000" cy="4105655"/>
          </a:xfrm>
          <a:prstGeom prst="rect">
            <a:avLst/>
          </a:prstGeom>
        </p:spPr>
      </p:pic>
      <p:pic>
        <p:nvPicPr>
          <p:cNvPr id="18" name="bg object 18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0" y="6126483"/>
            <a:ext cx="12191999" cy="731514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200" b="0" i="0">
                <a:solidFill>
                  <a:schemeClr val="tx1"/>
                </a:solidFill>
                <a:latin typeface="Trebuchet MS"/>
                <a:cs typeface="Trebuchet MS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9/18/2024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Blank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9/18/2024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>
  <p:cSld name="1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80" y="2120900"/>
            <a:ext cx="4639736" cy="374819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15944" y="2120900"/>
            <a:ext cx="4639736" cy="374819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782D47D-B0DC-4C40-BCC6-BBBA32584A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AAC38D-0552-4C82-B593-E6124DFADBE2}" type="datetime1">
              <a:rPr lang="en-US" smtClean="0"/>
              <a:t>9/19/2024</a:t>
            </a:fld>
            <a:endParaRPr lang="en-US" dirty="0"/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4690D34E-7EBD-44B2-83CA-4C126A18D7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2AC511A1-9BBD-42DE-92FB-2AF44F8E97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007379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image" Target="../media/image3.jpg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17" name="bg object 17"/>
          <p:cNvPicPr/>
          <p:nvPr/>
        </p:nvPicPr>
        <p:blipFill>
          <a:blip r:embed="rId9" cstate="print"/>
          <a:stretch>
            <a:fillRect/>
          </a:stretch>
        </p:blipFill>
        <p:spPr>
          <a:xfrm>
            <a:off x="0" y="2019300"/>
            <a:ext cx="12192000" cy="4105655"/>
          </a:xfrm>
          <a:prstGeom prst="rect">
            <a:avLst/>
          </a:prstGeom>
        </p:spPr>
      </p:pic>
      <p:pic>
        <p:nvPicPr>
          <p:cNvPr id="18" name="bg object 18"/>
          <p:cNvPicPr/>
          <p:nvPr/>
        </p:nvPicPr>
        <p:blipFill>
          <a:blip r:embed="rId10" cstate="print"/>
          <a:stretch>
            <a:fillRect/>
          </a:stretch>
        </p:blipFill>
        <p:spPr>
          <a:xfrm>
            <a:off x="0" y="6126483"/>
            <a:ext cx="12191999" cy="731514"/>
          </a:xfrm>
          <a:prstGeom prst="rect">
            <a:avLst/>
          </a:prstGeom>
        </p:spPr>
      </p:pic>
      <p:sp>
        <p:nvSpPr>
          <p:cNvPr id="19" name="bg object 19"/>
          <p:cNvSpPr/>
          <p:nvPr/>
        </p:nvSpPr>
        <p:spPr>
          <a:xfrm>
            <a:off x="0" y="6121908"/>
            <a:ext cx="12192000" cy="12700"/>
          </a:xfrm>
          <a:custGeom>
            <a:avLst/>
            <a:gdLst/>
            <a:ahLst/>
            <a:cxnLst/>
            <a:rect l="l" t="t" r="r" b="b"/>
            <a:pathLst>
              <a:path w="12192000" h="12700">
                <a:moveTo>
                  <a:pt x="0" y="12191"/>
                </a:moveTo>
                <a:lnTo>
                  <a:pt x="12192000" y="12191"/>
                </a:lnTo>
                <a:lnTo>
                  <a:pt x="12192000" y="0"/>
                </a:lnTo>
                <a:lnTo>
                  <a:pt x="0" y="0"/>
                </a:lnTo>
                <a:lnTo>
                  <a:pt x="0" y="12191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bg object 20"/>
          <p:cNvSpPr/>
          <p:nvPr/>
        </p:nvSpPr>
        <p:spPr>
          <a:xfrm>
            <a:off x="1454658" y="1847850"/>
            <a:ext cx="9607550" cy="0"/>
          </a:xfrm>
          <a:custGeom>
            <a:avLst/>
            <a:gdLst/>
            <a:ahLst/>
            <a:cxnLst/>
            <a:rect l="l" t="t" r="r" b="b"/>
            <a:pathLst>
              <a:path w="9607550">
                <a:moveTo>
                  <a:pt x="0" y="0"/>
                </a:moveTo>
                <a:lnTo>
                  <a:pt x="9607550" y="0"/>
                </a:lnTo>
              </a:path>
            </a:pathLst>
          </a:custGeom>
          <a:ln w="32004">
            <a:solidFill>
              <a:srgbClr val="B71E42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1372616" y="642365"/>
            <a:ext cx="9406001" cy="108325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200" b="0" i="0">
                <a:solidFill>
                  <a:schemeClr val="tx1"/>
                </a:solidFill>
                <a:latin typeface="Trebuchet MS"/>
                <a:cs typeface="Trebuchet MS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1530477" y="1911248"/>
            <a:ext cx="7393305" cy="419354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900" b="0" i="0">
                <a:solidFill>
                  <a:schemeClr val="tx1"/>
                </a:solidFill>
                <a:latin typeface="Trebuchet MS"/>
                <a:cs typeface="Trebuchet MS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4145280" y="6377940"/>
            <a:ext cx="390144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60960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9/18/2024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877824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7" Type="http://schemas.openxmlformats.org/officeDocument/2006/relationships/image" Target="../media/image8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0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g"/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7" Type="http://schemas.openxmlformats.org/officeDocument/2006/relationships/image" Target="../media/image37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6.png"/><Relationship Id="rId5" Type="http://schemas.openxmlformats.org/officeDocument/2006/relationships/image" Target="../media/image35.png"/><Relationship Id="rId4" Type="http://schemas.openxmlformats.org/officeDocument/2006/relationships/image" Target="../media/image34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42.png"/><Relationship Id="rId5" Type="http://schemas.openxmlformats.org/officeDocument/2006/relationships/image" Target="../media/image41.jpg"/><Relationship Id="rId4" Type="http://schemas.openxmlformats.org/officeDocument/2006/relationships/image" Target="../media/image40.jp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5.png"/><Relationship Id="rId4" Type="http://schemas.openxmlformats.org/officeDocument/2006/relationships/image" Target="../media/image44.pn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2.jpg"/><Relationship Id="rId3" Type="http://schemas.openxmlformats.org/officeDocument/2006/relationships/image" Target="../media/image9.jpg"/><Relationship Id="rId7" Type="http://schemas.openxmlformats.org/officeDocument/2006/relationships/image" Target="../media/image51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50.jpg"/><Relationship Id="rId5" Type="http://schemas.openxmlformats.org/officeDocument/2006/relationships/image" Target="../media/image49.jpg"/><Relationship Id="rId4" Type="http://schemas.openxmlformats.org/officeDocument/2006/relationships/image" Target="../media/image48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g"/><Relationship Id="rId2" Type="http://schemas.openxmlformats.org/officeDocument/2006/relationships/image" Target="../media/image53.jpg"/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8.jpg"/><Relationship Id="rId3" Type="http://schemas.openxmlformats.org/officeDocument/2006/relationships/image" Target="../media/image2.png"/><Relationship Id="rId7" Type="http://schemas.openxmlformats.org/officeDocument/2006/relationships/image" Target="../media/image5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56.png"/><Relationship Id="rId5" Type="http://schemas.openxmlformats.org/officeDocument/2006/relationships/image" Target="../media/image55.png"/><Relationship Id="rId4" Type="http://schemas.openxmlformats.org/officeDocument/2006/relationships/image" Target="../media/image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0" y="6126483"/>
              <a:ext cx="12191999" cy="731514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0" y="0"/>
              <a:ext cx="12192000" cy="6858000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556259" y="633983"/>
              <a:ext cx="10993374" cy="5104638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841247" y="836675"/>
              <a:ext cx="10507218" cy="4444746"/>
            </a:xfrm>
            <a:prstGeom prst="rect">
              <a:avLst/>
            </a:prstGeom>
          </p:spPr>
        </p:pic>
        <p:pic>
          <p:nvPicPr>
            <p:cNvPr id="8" name="object 8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034796" y="1030224"/>
              <a:ext cx="10122408" cy="4059936"/>
            </a:xfrm>
            <a:prstGeom prst="rect">
              <a:avLst/>
            </a:prstGeom>
          </p:spPr>
        </p:pic>
      </p:grpSp>
      <p:sp>
        <p:nvSpPr>
          <p:cNvPr id="9" name="object 9"/>
          <p:cNvSpPr txBox="1"/>
          <p:nvPr/>
        </p:nvSpPr>
        <p:spPr>
          <a:xfrm>
            <a:off x="1034796" y="1030224"/>
            <a:ext cx="10122535" cy="2846933"/>
          </a:xfrm>
          <a:prstGeom prst="rect">
            <a:avLst/>
          </a:prstGeom>
          <a:ln w="15240">
            <a:solidFill>
              <a:srgbClr val="939393"/>
            </a:solidFill>
          </a:ln>
        </p:spPr>
        <p:txBody>
          <a:bodyPr vert="horz" wrap="square" lIns="0" tIns="838200" rIns="0" bIns="0" rtlCol="0">
            <a:spAutoFit/>
          </a:bodyPr>
          <a:lstStyle/>
          <a:p>
            <a:pPr marL="2245360" marR="2214880" algn="ctr">
              <a:lnSpc>
                <a:spcPts val="7780"/>
              </a:lnSpc>
              <a:spcBef>
                <a:spcPts val="6600"/>
              </a:spcBef>
            </a:pPr>
            <a:r>
              <a:rPr sz="7200" spc="-170" dirty="0">
                <a:solidFill>
                  <a:srgbClr val="454545"/>
                </a:solidFill>
                <a:latin typeface="Trebuchet MS"/>
                <a:cs typeface="Trebuchet MS"/>
              </a:rPr>
              <a:t> </a:t>
            </a:r>
            <a:r>
              <a:rPr sz="7200" spc="345" dirty="0">
                <a:solidFill>
                  <a:srgbClr val="454545"/>
                </a:solidFill>
                <a:latin typeface="Trebuchet MS"/>
                <a:cs typeface="Trebuchet MS"/>
              </a:rPr>
              <a:t>READING </a:t>
            </a:r>
            <a:r>
              <a:rPr sz="7200" spc="459" dirty="0">
                <a:solidFill>
                  <a:srgbClr val="454545"/>
                </a:solidFill>
                <a:latin typeface="Trebuchet MS"/>
                <a:cs typeface="Trebuchet MS"/>
              </a:rPr>
              <a:t>WORKSHOP</a:t>
            </a:r>
            <a:endParaRPr sz="7200" dirty="0">
              <a:latin typeface="Trebuchet MS"/>
              <a:cs typeface="Trebuchet MS"/>
            </a:endParaRPr>
          </a:p>
        </p:txBody>
      </p:sp>
      <p:grpSp>
        <p:nvGrpSpPr>
          <p:cNvPr id="10" name="object 10"/>
          <p:cNvGrpSpPr/>
          <p:nvPr/>
        </p:nvGrpSpPr>
        <p:grpSpPr>
          <a:xfrm>
            <a:off x="0" y="6121908"/>
            <a:ext cx="12192000" cy="736600"/>
            <a:chOff x="0" y="6121908"/>
            <a:chExt cx="12192000" cy="736600"/>
          </a:xfrm>
        </p:grpSpPr>
        <p:pic>
          <p:nvPicPr>
            <p:cNvPr id="11" name="object 11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0" y="6126483"/>
              <a:ext cx="12191999" cy="731514"/>
            </a:xfrm>
            <a:prstGeom prst="rect">
              <a:avLst/>
            </a:prstGeom>
          </p:spPr>
        </p:pic>
        <p:sp>
          <p:nvSpPr>
            <p:cNvPr id="12" name="object 12"/>
            <p:cNvSpPr/>
            <p:nvPr/>
          </p:nvSpPr>
          <p:spPr>
            <a:xfrm>
              <a:off x="0" y="6128004"/>
              <a:ext cx="12192000" cy="0"/>
            </a:xfrm>
            <a:custGeom>
              <a:avLst/>
              <a:gdLst/>
              <a:ahLst/>
              <a:cxnLst/>
              <a:rect l="l" t="t" r="r" b="b"/>
              <a:pathLst>
                <a:path w="12192000">
                  <a:moveTo>
                    <a:pt x="0" y="0"/>
                  </a:moveTo>
                  <a:lnTo>
                    <a:pt x="12192000" y="0"/>
                  </a:lnTo>
                </a:path>
              </a:pathLst>
            </a:custGeom>
            <a:ln w="12192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3" name="Rectangle 12">
            <a:extLst>
              <a:ext uri="{FF2B5EF4-FFF2-40B4-BE49-F238E27FC236}">
                <a16:creationId xmlns:a16="http://schemas.microsoft.com/office/drawing/2014/main" id="{D0136100-7CC7-4CAB-BC3A-E2BA628CD6BB}"/>
              </a:ext>
            </a:extLst>
          </p:cNvPr>
          <p:cNvSpPr/>
          <p:nvPr/>
        </p:nvSpPr>
        <p:spPr>
          <a:xfrm>
            <a:off x="5029200" y="4317487"/>
            <a:ext cx="207287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pc="459" dirty="0">
                <a:solidFill>
                  <a:srgbClr val="454545"/>
                </a:solidFill>
                <a:latin typeface="Trebuchet MS"/>
              </a:rPr>
              <a:t>Mrs Orchard</a:t>
            </a:r>
            <a:endParaRPr lang="en-GB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2019300"/>
            <a:ext cx="12192000" cy="4838700"/>
            <a:chOff x="0" y="2019300"/>
            <a:chExt cx="12192000" cy="483870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2019300"/>
              <a:ext cx="12192000" cy="4105655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0" y="6126483"/>
              <a:ext cx="12191999" cy="731514"/>
            </a:xfrm>
            <a:prstGeom prst="rect">
              <a:avLst/>
            </a:prstGeom>
          </p:spPr>
        </p:pic>
      </p:grpSp>
      <p:sp>
        <p:nvSpPr>
          <p:cNvPr id="5" name="object 5"/>
          <p:cNvSpPr/>
          <p:nvPr/>
        </p:nvSpPr>
        <p:spPr>
          <a:xfrm>
            <a:off x="1454658" y="1847850"/>
            <a:ext cx="9607550" cy="0"/>
          </a:xfrm>
          <a:custGeom>
            <a:avLst/>
            <a:gdLst/>
            <a:ahLst/>
            <a:cxnLst/>
            <a:rect l="l" t="t" r="r" b="b"/>
            <a:pathLst>
              <a:path w="9607550">
                <a:moveTo>
                  <a:pt x="0" y="0"/>
                </a:moveTo>
                <a:lnTo>
                  <a:pt x="9607550" y="0"/>
                </a:lnTo>
              </a:path>
            </a:pathLst>
          </a:custGeom>
          <a:ln w="32004">
            <a:solidFill>
              <a:srgbClr val="B71E42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6" name="object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pic>
          <p:nvPicPr>
            <p:cNvPr id="7" name="object 7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0" y="2019300"/>
              <a:ext cx="12192000" cy="4114800"/>
            </a:xfrm>
            <a:prstGeom prst="rect">
              <a:avLst/>
            </a:prstGeom>
          </p:spPr>
        </p:pic>
        <p:pic>
          <p:nvPicPr>
            <p:cNvPr id="8" name="object 8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0" y="6126483"/>
              <a:ext cx="12191999" cy="731514"/>
            </a:xfrm>
            <a:prstGeom prst="rect">
              <a:avLst/>
            </a:prstGeom>
          </p:spPr>
        </p:pic>
        <p:pic>
          <p:nvPicPr>
            <p:cNvPr id="9" name="object 9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0" y="0"/>
              <a:ext cx="12192000" cy="6857997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522935" rIns="0" bIns="0" rtlCol="0">
            <a:spAutoFit/>
          </a:bodyPr>
          <a:lstStyle/>
          <a:p>
            <a:pPr marL="170180">
              <a:lnSpc>
                <a:spcPct val="100000"/>
              </a:lnSpc>
              <a:spcBef>
                <a:spcPts val="105"/>
              </a:spcBef>
            </a:pPr>
            <a:r>
              <a:rPr spc="145" dirty="0"/>
              <a:t>READ</a:t>
            </a:r>
            <a:r>
              <a:rPr spc="-470" dirty="0"/>
              <a:t> </a:t>
            </a:r>
            <a:r>
              <a:rPr spc="105" dirty="0"/>
              <a:t>WRITE</a:t>
            </a:r>
            <a:r>
              <a:rPr spc="-55" dirty="0"/>
              <a:t> </a:t>
            </a:r>
            <a:r>
              <a:rPr spc="55" dirty="0"/>
              <a:t>INC.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1530477" y="2008479"/>
            <a:ext cx="6771640" cy="398314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40665" marR="5080" indent="-228600">
              <a:lnSpc>
                <a:spcPct val="120000"/>
              </a:lnSpc>
              <a:spcBef>
                <a:spcPts val="100"/>
              </a:spcBef>
              <a:buClr>
                <a:srgbClr val="B71E42"/>
              </a:buClr>
              <a:buFont typeface="Arial MT"/>
              <a:buChar char="•"/>
              <a:tabLst>
                <a:tab pos="240665" algn="l"/>
              </a:tabLst>
            </a:pPr>
            <a:r>
              <a:rPr sz="2000" spc="-105" dirty="0">
                <a:latin typeface="Trebuchet MS"/>
                <a:cs typeface="Trebuchet MS"/>
              </a:rPr>
              <a:t>Read</a:t>
            </a:r>
            <a:r>
              <a:rPr sz="2000" spc="-305" dirty="0">
                <a:latin typeface="Trebuchet MS"/>
                <a:cs typeface="Trebuchet MS"/>
              </a:rPr>
              <a:t> </a:t>
            </a:r>
            <a:r>
              <a:rPr sz="2000" dirty="0">
                <a:latin typeface="Trebuchet MS"/>
                <a:cs typeface="Trebuchet MS"/>
              </a:rPr>
              <a:t>Write</a:t>
            </a:r>
            <a:r>
              <a:rPr sz="2000" spc="-45" dirty="0">
                <a:latin typeface="Trebuchet MS"/>
                <a:cs typeface="Trebuchet MS"/>
              </a:rPr>
              <a:t> </a:t>
            </a:r>
            <a:r>
              <a:rPr sz="2000" spc="-95" dirty="0">
                <a:latin typeface="Trebuchet MS"/>
                <a:cs typeface="Trebuchet MS"/>
              </a:rPr>
              <a:t>Inc</a:t>
            </a:r>
            <a:r>
              <a:rPr sz="2000" spc="-50" dirty="0">
                <a:latin typeface="Trebuchet MS"/>
                <a:cs typeface="Trebuchet MS"/>
              </a:rPr>
              <a:t> </a:t>
            </a:r>
            <a:r>
              <a:rPr sz="2000" spc="-100" dirty="0">
                <a:latin typeface="Trebuchet MS"/>
                <a:cs typeface="Trebuchet MS"/>
              </a:rPr>
              <a:t>is</a:t>
            </a:r>
            <a:r>
              <a:rPr sz="2000" spc="-50" dirty="0">
                <a:latin typeface="Trebuchet MS"/>
                <a:cs typeface="Trebuchet MS"/>
              </a:rPr>
              <a:t> </a:t>
            </a:r>
            <a:r>
              <a:rPr sz="2000" spc="-204" dirty="0">
                <a:latin typeface="Trebuchet MS"/>
                <a:cs typeface="Trebuchet MS"/>
              </a:rPr>
              <a:t>a</a:t>
            </a:r>
            <a:r>
              <a:rPr sz="2000" spc="-40" dirty="0">
                <a:latin typeface="Trebuchet MS"/>
                <a:cs typeface="Trebuchet MS"/>
              </a:rPr>
              <a:t> </a:t>
            </a:r>
            <a:r>
              <a:rPr sz="2000" spc="-85" dirty="0">
                <a:latin typeface="Trebuchet MS"/>
                <a:cs typeface="Trebuchet MS"/>
              </a:rPr>
              <a:t>phonics</a:t>
            </a:r>
            <a:r>
              <a:rPr sz="2000" spc="-65" dirty="0">
                <a:latin typeface="Trebuchet MS"/>
                <a:cs typeface="Trebuchet MS"/>
              </a:rPr>
              <a:t> </a:t>
            </a:r>
            <a:r>
              <a:rPr sz="2000" spc="-95" dirty="0">
                <a:latin typeface="Trebuchet MS"/>
                <a:cs typeface="Trebuchet MS"/>
              </a:rPr>
              <a:t>programme</a:t>
            </a:r>
            <a:r>
              <a:rPr sz="2000" spc="-65" dirty="0">
                <a:latin typeface="Trebuchet MS"/>
                <a:cs typeface="Trebuchet MS"/>
              </a:rPr>
              <a:t> </a:t>
            </a:r>
            <a:r>
              <a:rPr sz="2000" spc="-140" dirty="0">
                <a:latin typeface="Trebuchet MS"/>
                <a:cs typeface="Trebuchet MS"/>
              </a:rPr>
              <a:t>that</a:t>
            </a:r>
            <a:r>
              <a:rPr sz="2000" spc="-75" dirty="0">
                <a:latin typeface="Trebuchet MS"/>
                <a:cs typeface="Trebuchet MS"/>
              </a:rPr>
              <a:t> </a:t>
            </a:r>
            <a:r>
              <a:rPr sz="2000" spc="-120" dirty="0">
                <a:latin typeface="Trebuchet MS"/>
                <a:cs typeface="Trebuchet MS"/>
              </a:rPr>
              <a:t>we</a:t>
            </a:r>
            <a:r>
              <a:rPr sz="2000" spc="-35" dirty="0">
                <a:latin typeface="Trebuchet MS"/>
                <a:cs typeface="Trebuchet MS"/>
              </a:rPr>
              <a:t> </a:t>
            </a:r>
            <a:r>
              <a:rPr sz="2000" spc="-90" dirty="0">
                <a:latin typeface="Trebuchet MS"/>
                <a:cs typeface="Trebuchet MS"/>
              </a:rPr>
              <a:t>use</a:t>
            </a:r>
            <a:r>
              <a:rPr sz="2000" spc="-55" dirty="0">
                <a:latin typeface="Trebuchet MS"/>
                <a:cs typeface="Trebuchet MS"/>
              </a:rPr>
              <a:t> </a:t>
            </a:r>
            <a:r>
              <a:rPr sz="2000" spc="-175" dirty="0">
                <a:latin typeface="Trebuchet MS"/>
                <a:cs typeface="Trebuchet MS"/>
              </a:rPr>
              <a:t>at</a:t>
            </a:r>
            <a:r>
              <a:rPr sz="2000" spc="-50" dirty="0">
                <a:latin typeface="Trebuchet MS"/>
                <a:cs typeface="Trebuchet MS"/>
              </a:rPr>
              <a:t> </a:t>
            </a:r>
            <a:r>
              <a:rPr lang="en-GB" sz="2000" spc="-95" dirty="0" smtClean="0">
                <a:latin typeface="Trebuchet MS"/>
                <a:cs typeface="Trebuchet MS"/>
              </a:rPr>
              <a:t>Waterside</a:t>
            </a:r>
            <a:r>
              <a:rPr sz="2000" spc="-145" dirty="0" smtClean="0">
                <a:latin typeface="Trebuchet MS"/>
                <a:cs typeface="Trebuchet MS"/>
              </a:rPr>
              <a:t> </a:t>
            </a:r>
            <a:r>
              <a:rPr sz="2000" spc="-10" dirty="0">
                <a:latin typeface="Trebuchet MS"/>
                <a:cs typeface="Trebuchet MS"/>
              </a:rPr>
              <a:t>to</a:t>
            </a:r>
            <a:r>
              <a:rPr sz="2000" spc="-60" dirty="0">
                <a:latin typeface="Trebuchet MS"/>
                <a:cs typeface="Trebuchet MS"/>
              </a:rPr>
              <a:t> </a:t>
            </a:r>
            <a:r>
              <a:rPr sz="2000" spc="-130" dirty="0">
                <a:latin typeface="Trebuchet MS"/>
                <a:cs typeface="Trebuchet MS"/>
              </a:rPr>
              <a:t>teach</a:t>
            </a:r>
            <a:r>
              <a:rPr sz="2000" spc="-65" dirty="0">
                <a:latin typeface="Trebuchet MS"/>
                <a:cs typeface="Trebuchet MS"/>
              </a:rPr>
              <a:t> </a:t>
            </a:r>
            <a:r>
              <a:rPr sz="2000" spc="-55" dirty="0">
                <a:latin typeface="Trebuchet MS"/>
                <a:cs typeface="Trebuchet MS"/>
              </a:rPr>
              <a:t>your</a:t>
            </a:r>
            <a:r>
              <a:rPr sz="2000" spc="-70" dirty="0">
                <a:latin typeface="Trebuchet MS"/>
                <a:cs typeface="Trebuchet MS"/>
              </a:rPr>
              <a:t> </a:t>
            </a:r>
            <a:r>
              <a:rPr sz="2000" spc="-130" dirty="0">
                <a:latin typeface="Trebuchet MS"/>
                <a:cs typeface="Trebuchet MS"/>
              </a:rPr>
              <a:t>child</a:t>
            </a:r>
            <a:r>
              <a:rPr sz="2000" spc="-55" dirty="0">
                <a:latin typeface="Trebuchet MS"/>
                <a:cs typeface="Trebuchet MS"/>
              </a:rPr>
              <a:t> </a:t>
            </a:r>
            <a:r>
              <a:rPr sz="2000" spc="-20" dirty="0">
                <a:latin typeface="Trebuchet MS"/>
                <a:cs typeface="Trebuchet MS"/>
              </a:rPr>
              <a:t>to</a:t>
            </a:r>
            <a:r>
              <a:rPr sz="2000" spc="-70" dirty="0">
                <a:latin typeface="Trebuchet MS"/>
                <a:cs typeface="Trebuchet MS"/>
              </a:rPr>
              <a:t> </a:t>
            </a:r>
            <a:r>
              <a:rPr sz="2000" spc="-160" dirty="0">
                <a:latin typeface="Trebuchet MS"/>
                <a:cs typeface="Trebuchet MS"/>
              </a:rPr>
              <a:t>read.</a:t>
            </a:r>
            <a:r>
              <a:rPr sz="2000" spc="-254" dirty="0">
                <a:latin typeface="Trebuchet MS"/>
                <a:cs typeface="Trebuchet MS"/>
              </a:rPr>
              <a:t> </a:t>
            </a:r>
            <a:r>
              <a:rPr sz="2000" spc="-100" dirty="0">
                <a:latin typeface="Trebuchet MS"/>
                <a:cs typeface="Trebuchet MS"/>
              </a:rPr>
              <a:t>It</a:t>
            </a:r>
            <a:r>
              <a:rPr sz="2000" spc="-70" dirty="0">
                <a:latin typeface="Trebuchet MS"/>
                <a:cs typeface="Trebuchet MS"/>
              </a:rPr>
              <a:t> </a:t>
            </a:r>
            <a:r>
              <a:rPr sz="2000" spc="-114" dirty="0">
                <a:latin typeface="Trebuchet MS"/>
                <a:cs typeface="Trebuchet MS"/>
              </a:rPr>
              <a:t>begins</a:t>
            </a:r>
            <a:r>
              <a:rPr sz="2000" spc="-60" dirty="0">
                <a:latin typeface="Trebuchet MS"/>
                <a:cs typeface="Trebuchet MS"/>
              </a:rPr>
              <a:t> </a:t>
            </a:r>
            <a:r>
              <a:rPr sz="2000" spc="-125" dirty="0">
                <a:latin typeface="Trebuchet MS"/>
                <a:cs typeface="Trebuchet MS"/>
              </a:rPr>
              <a:t>in</a:t>
            </a:r>
            <a:r>
              <a:rPr sz="2000" spc="-55" dirty="0">
                <a:latin typeface="Trebuchet MS"/>
                <a:cs typeface="Trebuchet MS"/>
              </a:rPr>
              <a:t> </a:t>
            </a:r>
            <a:r>
              <a:rPr sz="2000" spc="-85" dirty="0">
                <a:latin typeface="Trebuchet MS"/>
                <a:cs typeface="Trebuchet MS"/>
              </a:rPr>
              <a:t>Reception</a:t>
            </a:r>
            <a:r>
              <a:rPr sz="2000" spc="-80" dirty="0">
                <a:latin typeface="Trebuchet MS"/>
                <a:cs typeface="Trebuchet MS"/>
              </a:rPr>
              <a:t> </a:t>
            </a:r>
            <a:r>
              <a:rPr sz="2000" spc="-130" dirty="0">
                <a:latin typeface="Trebuchet MS"/>
                <a:cs typeface="Trebuchet MS"/>
              </a:rPr>
              <a:t>and</a:t>
            </a:r>
            <a:r>
              <a:rPr sz="2000" spc="-60" dirty="0">
                <a:latin typeface="Trebuchet MS"/>
                <a:cs typeface="Trebuchet MS"/>
              </a:rPr>
              <a:t> </a:t>
            </a:r>
            <a:r>
              <a:rPr sz="2000" spc="-10" dirty="0">
                <a:latin typeface="Trebuchet MS"/>
                <a:cs typeface="Trebuchet MS"/>
              </a:rPr>
              <a:t>carries </a:t>
            </a:r>
            <a:r>
              <a:rPr sz="2000" spc="-85" dirty="0">
                <a:latin typeface="Trebuchet MS"/>
                <a:cs typeface="Trebuchet MS"/>
              </a:rPr>
              <a:t>through</a:t>
            </a:r>
            <a:r>
              <a:rPr sz="2000" spc="-60" dirty="0">
                <a:latin typeface="Trebuchet MS"/>
                <a:cs typeface="Trebuchet MS"/>
              </a:rPr>
              <a:t> </a:t>
            </a:r>
            <a:r>
              <a:rPr sz="2000" spc="-85" dirty="0">
                <a:latin typeface="Trebuchet MS"/>
                <a:cs typeface="Trebuchet MS"/>
              </a:rPr>
              <a:t>into</a:t>
            </a:r>
            <a:r>
              <a:rPr sz="2000" spc="-370" dirty="0">
                <a:latin typeface="Trebuchet MS"/>
                <a:cs typeface="Trebuchet MS"/>
              </a:rPr>
              <a:t> </a:t>
            </a:r>
            <a:r>
              <a:rPr sz="2000" spc="-135" dirty="0">
                <a:latin typeface="Trebuchet MS"/>
                <a:cs typeface="Trebuchet MS"/>
              </a:rPr>
              <a:t>Year</a:t>
            </a:r>
            <a:r>
              <a:rPr sz="2000" spc="-25" dirty="0">
                <a:latin typeface="Trebuchet MS"/>
                <a:cs typeface="Trebuchet MS"/>
              </a:rPr>
              <a:t> </a:t>
            </a:r>
            <a:r>
              <a:rPr sz="2000" spc="-190" dirty="0">
                <a:latin typeface="Trebuchet MS"/>
                <a:cs typeface="Trebuchet MS"/>
              </a:rPr>
              <a:t>2</a:t>
            </a:r>
            <a:r>
              <a:rPr lang="en-GB" sz="2000" spc="-190" dirty="0">
                <a:latin typeface="Trebuchet MS"/>
                <a:cs typeface="Trebuchet MS"/>
              </a:rPr>
              <a:t> or when the child is  fluent with their sounds and reading. </a:t>
            </a:r>
          </a:p>
          <a:p>
            <a:pPr marL="240665" marR="5080" indent="-228600">
              <a:lnSpc>
                <a:spcPct val="120000"/>
              </a:lnSpc>
              <a:spcBef>
                <a:spcPts val="100"/>
              </a:spcBef>
              <a:buClr>
                <a:srgbClr val="B71E42"/>
              </a:buClr>
              <a:buFont typeface="Arial MT"/>
              <a:buChar char="•"/>
              <a:tabLst>
                <a:tab pos="240665" algn="l"/>
              </a:tabLst>
            </a:pPr>
            <a:r>
              <a:rPr lang="en-GB" sz="2000" spc="-190" dirty="0">
                <a:latin typeface="Trebuchet MS"/>
                <a:cs typeface="Trebuchet MS"/>
              </a:rPr>
              <a:t>Children are </a:t>
            </a:r>
            <a:r>
              <a:rPr sz="2000" spc="-95" dirty="0">
                <a:latin typeface="Trebuchet MS"/>
                <a:cs typeface="Trebuchet MS"/>
              </a:rPr>
              <a:t>progressively</a:t>
            </a:r>
            <a:r>
              <a:rPr sz="2000" spc="-70" dirty="0">
                <a:latin typeface="Trebuchet MS"/>
                <a:cs typeface="Trebuchet MS"/>
              </a:rPr>
              <a:t> </a:t>
            </a:r>
            <a:r>
              <a:rPr sz="2000" spc="-135" dirty="0">
                <a:latin typeface="Trebuchet MS"/>
                <a:cs typeface="Trebuchet MS"/>
              </a:rPr>
              <a:t>taught</a:t>
            </a:r>
            <a:r>
              <a:rPr sz="2000" spc="-85" dirty="0">
                <a:latin typeface="Trebuchet MS"/>
                <a:cs typeface="Trebuchet MS"/>
              </a:rPr>
              <a:t> </a:t>
            </a:r>
            <a:r>
              <a:rPr sz="2000" spc="-10" dirty="0">
                <a:latin typeface="Trebuchet MS"/>
                <a:cs typeface="Trebuchet MS"/>
              </a:rPr>
              <a:t>to</a:t>
            </a:r>
            <a:r>
              <a:rPr sz="2000" spc="-55" dirty="0">
                <a:latin typeface="Trebuchet MS"/>
                <a:cs typeface="Trebuchet MS"/>
              </a:rPr>
              <a:t> </a:t>
            </a:r>
            <a:r>
              <a:rPr sz="2000" spc="-114" dirty="0">
                <a:latin typeface="Trebuchet MS"/>
                <a:cs typeface="Trebuchet MS"/>
              </a:rPr>
              <a:t>read</a:t>
            </a:r>
            <a:r>
              <a:rPr sz="2000" spc="-45" dirty="0">
                <a:latin typeface="Trebuchet MS"/>
                <a:cs typeface="Trebuchet MS"/>
              </a:rPr>
              <a:t> </a:t>
            </a:r>
            <a:r>
              <a:rPr sz="2000" spc="-135" dirty="0">
                <a:latin typeface="Trebuchet MS"/>
                <a:cs typeface="Trebuchet MS"/>
              </a:rPr>
              <a:t>and</a:t>
            </a:r>
            <a:r>
              <a:rPr sz="2000" spc="-50" dirty="0">
                <a:latin typeface="Trebuchet MS"/>
                <a:cs typeface="Trebuchet MS"/>
              </a:rPr>
              <a:t> </a:t>
            </a:r>
            <a:r>
              <a:rPr sz="2000" spc="-130" dirty="0">
                <a:latin typeface="Trebuchet MS"/>
                <a:cs typeface="Trebuchet MS"/>
              </a:rPr>
              <a:t>spell</a:t>
            </a:r>
            <a:r>
              <a:rPr sz="2000" spc="-50" dirty="0">
                <a:latin typeface="Trebuchet MS"/>
                <a:cs typeface="Trebuchet MS"/>
              </a:rPr>
              <a:t> </a:t>
            </a:r>
            <a:r>
              <a:rPr sz="2000" spc="-105" dirty="0">
                <a:latin typeface="Trebuchet MS"/>
                <a:cs typeface="Trebuchet MS"/>
              </a:rPr>
              <a:t>new</a:t>
            </a:r>
            <a:r>
              <a:rPr sz="2000" spc="-45" dirty="0">
                <a:latin typeface="Trebuchet MS"/>
                <a:cs typeface="Trebuchet MS"/>
              </a:rPr>
              <a:t> </a:t>
            </a:r>
            <a:r>
              <a:rPr sz="2000" spc="-10" dirty="0">
                <a:latin typeface="Trebuchet MS"/>
                <a:cs typeface="Trebuchet MS"/>
              </a:rPr>
              <a:t>sounds</a:t>
            </a:r>
            <a:endParaRPr sz="2000" dirty="0">
              <a:latin typeface="Trebuchet MS"/>
              <a:cs typeface="Trebuchet MS"/>
            </a:endParaRPr>
          </a:p>
          <a:p>
            <a:pPr marL="240665">
              <a:lnSpc>
                <a:spcPct val="100000"/>
              </a:lnSpc>
              <a:spcBef>
                <a:spcPts val="484"/>
              </a:spcBef>
            </a:pPr>
            <a:r>
              <a:rPr sz="2000" spc="-125" dirty="0">
                <a:latin typeface="Trebuchet MS"/>
                <a:cs typeface="Trebuchet MS"/>
              </a:rPr>
              <a:t>until</a:t>
            </a:r>
            <a:r>
              <a:rPr sz="2000" spc="-45" dirty="0">
                <a:latin typeface="Trebuchet MS"/>
                <a:cs typeface="Trebuchet MS"/>
              </a:rPr>
              <a:t> </a:t>
            </a:r>
            <a:r>
              <a:rPr sz="2000" spc="-130" dirty="0">
                <a:latin typeface="Trebuchet MS"/>
                <a:cs typeface="Trebuchet MS"/>
              </a:rPr>
              <a:t>they</a:t>
            </a:r>
            <a:r>
              <a:rPr sz="2000" spc="-25" dirty="0">
                <a:latin typeface="Trebuchet MS"/>
                <a:cs typeface="Trebuchet MS"/>
              </a:rPr>
              <a:t> </a:t>
            </a:r>
            <a:r>
              <a:rPr sz="2000" spc="-120" dirty="0">
                <a:latin typeface="Trebuchet MS"/>
                <a:cs typeface="Trebuchet MS"/>
              </a:rPr>
              <a:t>develop</a:t>
            </a:r>
            <a:r>
              <a:rPr sz="2000" spc="-15" dirty="0">
                <a:latin typeface="Trebuchet MS"/>
                <a:cs typeface="Trebuchet MS"/>
              </a:rPr>
              <a:t> </a:t>
            </a:r>
            <a:r>
              <a:rPr sz="2000" spc="-125" dirty="0">
                <a:latin typeface="Trebuchet MS"/>
                <a:cs typeface="Trebuchet MS"/>
              </a:rPr>
              <a:t>accuracy</a:t>
            </a:r>
            <a:r>
              <a:rPr sz="2000" spc="-35" dirty="0">
                <a:latin typeface="Trebuchet MS"/>
                <a:cs typeface="Trebuchet MS"/>
              </a:rPr>
              <a:t> </a:t>
            </a:r>
            <a:r>
              <a:rPr sz="2000" spc="-130" dirty="0">
                <a:latin typeface="Trebuchet MS"/>
                <a:cs typeface="Trebuchet MS"/>
              </a:rPr>
              <a:t>and</a:t>
            </a:r>
            <a:r>
              <a:rPr sz="2000" spc="-25" dirty="0">
                <a:latin typeface="Trebuchet MS"/>
                <a:cs typeface="Trebuchet MS"/>
              </a:rPr>
              <a:t> </a:t>
            </a:r>
            <a:r>
              <a:rPr sz="2000" spc="-45" dirty="0">
                <a:latin typeface="Trebuchet MS"/>
                <a:cs typeface="Trebuchet MS"/>
              </a:rPr>
              <a:t>fluency.</a:t>
            </a:r>
            <a:endParaRPr sz="2000" dirty="0">
              <a:latin typeface="Trebuchet MS"/>
              <a:cs typeface="Trebuchet MS"/>
            </a:endParaRPr>
          </a:p>
          <a:p>
            <a:pPr marL="240665" indent="-227965">
              <a:lnSpc>
                <a:spcPct val="100000"/>
              </a:lnSpc>
              <a:spcBef>
                <a:spcPts val="1485"/>
              </a:spcBef>
              <a:buClr>
                <a:srgbClr val="B71E42"/>
              </a:buClr>
              <a:buFont typeface="Arial MT"/>
              <a:buChar char="•"/>
              <a:tabLst>
                <a:tab pos="240665" algn="l"/>
              </a:tabLst>
            </a:pPr>
            <a:r>
              <a:rPr sz="2000" dirty="0">
                <a:latin typeface="Trebuchet MS"/>
                <a:cs typeface="Trebuchet MS"/>
              </a:rPr>
              <a:t>Words</a:t>
            </a:r>
            <a:r>
              <a:rPr sz="2000" spc="-35" dirty="0">
                <a:latin typeface="Trebuchet MS"/>
                <a:cs typeface="Trebuchet MS"/>
              </a:rPr>
              <a:t> </a:t>
            </a:r>
            <a:r>
              <a:rPr sz="2000" spc="-114" dirty="0">
                <a:latin typeface="Trebuchet MS"/>
                <a:cs typeface="Trebuchet MS"/>
              </a:rPr>
              <a:t>in</a:t>
            </a:r>
            <a:r>
              <a:rPr sz="2000" spc="-60" dirty="0">
                <a:latin typeface="Trebuchet MS"/>
                <a:cs typeface="Trebuchet MS"/>
              </a:rPr>
              <a:t> </a:t>
            </a:r>
            <a:r>
              <a:rPr sz="2000" spc="-114" dirty="0">
                <a:latin typeface="Trebuchet MS"/>
                <a:cs typeface="Trebuchet MS"/>
              </a:rPr>
              <a:t>the</a:t>
            </a:r>
            <a:r>
              <a:rPr sz="2000" spc="-55" dirty="0">
                <a:latin typeface="Trebuchet MS"/>
                <a:cs typeface="Trebuchet MS"/>
              </a:rPr>
              <a:t> </a:t>
            </a:r>
            <a:r>
              <a:rPr sz="2000" spc="-30" dirty="0">
                <a:latin typeface="Trebuchet MS"/>
                <a:cs typeface="Trebuchet MS"/>
              </a:rPr>
              <a:t>story</a:t>
            </a:r>
            <a:r>
              <a:rPr sz="2000" spc="-55" dirty="0">
                <a:latin typeface="Trebuchet MS"/>
                <a:cs typeface="Trebuchet MS"/>
              </a:rPr>
              <a:t> </a:t>
            </a:r>
            <a:r>
              <a:rPr sz="2000" spc="-20" dirty="0">
                <a:latin typeface="Trebuchet MS"/>
                <a:cs typeface="Trebuchet MS"/>
              </a:rPr>
              <a:t>books</a:t>
            </a:r>
            <a:r>
              <a:rPr sz="2000" spc="-55" dirty="0">
                <a:latin typeface="Trebuchet MS"/>
                <a:cs typeface="Trebuchet MS"/>
              </a:rPr>
              <a:t> </a:t>
            </a:r>
            <a:r>
              <a:rPr sz="2000" spc="-140" dirty="0">
                <a:latin typeface="Trebuchet MS"/>
                <a:cs typeface="Trebuchet MS"/>
              </a:rPr>
              <a:t>that</a:t>
            </a:r>
            <a:r>
              <a:rPr sz="2000" spc="-80" dirty="0">
                <a:latin typeface="Trebuchet MS"/>
                <a:cs typeface="Trebuchet MS"/>
              </a:rPr>
              <a:t> </a:t>
            </a:r>
            <a:r>
              <a:rPr sz="2000" spc="-120" dirty="0">
                <a:latin typeface="Trebuchet MS"/>
                <a:cs typeface="Trebuchet MS"/>
              </a:rPr>
              <a:t>we</a:t>
            </a:r>
            <a:r>
              <a:rPr sz="2000" spc="-40" dirty="0">
                <a:latin typeface="Trebuchet MS"/>
                <a:cs typeface="Trebuchet MS"/>
              </a:rPr>
              <a:t> </a:t>
            </a:r>
            <a:r>
              <a:rPr sz="2000" spc="-95" dirty="0">
                <a:latin typeface="Trebuchet MS"/>
                <a:cs typeface="Trebuchet MS"/>
              </a:rPr>
              <a:t>use</a:t>
            </a:r>
            <a:r>
              <a:rPr sz="2000" spc="-45" dirty="0">
                <a:latin typeface="Trebuchet MS"/>
                <a:cs typeface="Trebuchet MS"/>
              </a:rPr>
              <a:t> </a:t>
            </a:r>
            <a:r>
              <a:rPr sz="2000" spc="-100" dirty="0">
                <a:latin typeface="Trebuchet MS"/>
                <a:cs typeface="Trebuchet MS"/>
              </a:rPr>
              <a:t>only</a:t>
            </a:r>
            <a:r>
              <a:rPr sz="2000" spc="-70" dirty="0">
                <a:latin typeface="Trebuchet MS"/>
                <a:cs typeface="Trebuchet MS"/>
              </a:rPr>
              <a:t> </a:t>
            </a:r>
            <a:r>
              <a:rPr sz="2000" spc="-114" dirty="0">
                <a:latin typeface="Trebuchet MS"/>
                <a:cs typeface="Trebuchet MS"/>
              </a:rPr>
              <a:t>contain</a:t>
            </a:r>
            <a:r>
              <a:rPr sz="2000" spc="-75" dirty="0">
                <a:latin typeface="Trebuchet MS"/>
                <a:cs typeface="Trebuchet MS"/>
              </a:rPr>
              <a:t> </a:t>
            </a:r>
            <a:r>
              <a:rPr sz="2000" spc="-114" dirty="0">
                <a:latin typeface="Trebuchet MS"/>
                <a:cs typeface="Trebuchet MS"/>
              </a:rPr>
              <a:t>the</a:t>
            </a:r>
            <a:r>
              <a:rPr sz="2000" spc="-50" dirty="0">
                <a:latin typeface="Trebuchet MS"/>
                <a:cs typeface="Trebuchet MS"/>
              </a:rPr>
              <a:t> </a:t>
            </a:r>
            <a:r>
              <a:rPr sz="2000" spc="-10" dirty="0">
                <a:latin typeface="Trebuchet MS"/>
                <a:cs typeface="Trebuchet MS"/>
              </a:rPr>
              <a:t>sounds</a:t>
            </a:r>
            <a:endParaRPr sz="2000" dirty="0">
              <a:latin typeface="Trebuchet MS"/>
              <a:cs typeface="Trebuchet MS"/>
            </a:endParaRPr>
          </a:p>
          <a:p>
            <a:pPr marL="240665">
              <a:lnSpc>
                <a:spcPct val="100000"/>
              </a:lnSpc>
              <a:spcBef>
                <a:spcPts val="480"/>
              </a:spcBef>
            </a:pPr>
            <a:r>
              <a:rPr sz="2000" spc="-140" dirty="0">
                <a:latin typeface="Trebuchet MS"/>
                <a:cs typeface="Trebuchet MS"/>
              </a:rPr>
              <a:t>that</a:t>
            </a:r>
            <a:r>
              <a:rPr sz="2000" spc="-65" dirty="0">
                <a:latin typeface="Trebuchet MS"/>
                <a:cs typeface="Trebuchet MS"/>
              </a:rPr>
              <a:t> </a:t>
            </a:r>
            <a:r>
              <a:rPr sz="2000" spc="-114" dirty="0">
                <a:latin typeface="Trebuchet MS"/>
                <a:cs typeface="Trebuchet MS"/>
              </a:rPr>
              <a:t>the</a:t>
            </a:r>
            <a:r>
              <a:rPr sz="2000" spc="-35" dirty="0">
                <a:latin typeface="Trebuchet MS"/>
                <a:cs typeface="Trebuchet MS"/>
              </a:rPr>
              <a:t> </a:t>
            </a:r>
            <a:r>
              <a:rPr sz="2000" spc="-105" dirty="0">
                <a:latin typeface="Trebuchet MS"/>
                <a:cs typeface="Trebuchet MS"/>
              </a:rPr>
              <a:t>children</a:t>
            </a:r>
            <a:r>
              <a:rPr sz="2000" spc="-55" dirty="0">
                <a:latin typeface="Trebuchet MS"/>
                <a:cs typeface="Trebuchet MS"/>
              </a:rPr>
              <a:t> </a:t>
            </a:r>
            <a:r>
              <a:rPr sz="2000" spc="-170" dirty="0">
                <a:latin typeface="Trebuchet MS"/>
                <a:cs typeface="Trebuchet MS"/>
              </a:rPr>
              <a:t>have</a:t>
            </a:r>
            <a:r>
              <a:rPr sz="2000" spc="-35" dirty="0">
                <a:latin typeface="Trebuchet MS"/>
                <a:cs typeface="Trebuchet MS"/>
              </a:rPr>
              <a:t> </a:t>
            </a:r>
            <a:r>
              <a:rPr sz="2000" spc="-130" dirty="0">
                <a:latin typeface="Trebuchet MS"/>
                <a:cs typeface="Trebuchet MS"/>
              </a:rPr>
              <a:t>been</a:t>
            </a:r>
            <a:r>
              <a:rPr sz="2000" spc="-30" dirty="0">
                <a:latin typeface="Trebuchet MS"/>
                <a:cs typeface="Trebuchet MS"/>
              </a:rPr>
              <a:t> </a:t>
            </a:r>
            <a:r>
              <a:rPr sz="2000" spc="-135" dirty="0">
                <a:latin typeface="Trebuchet MS"/>
                <a:cs typeface="Trebuchet MS"/>
              </a:rPr>
              <a:t>taught</a:t>
            </a:r>
            <a:r>
              <a:rPr sz="2000" spc="-55" dirty="0">
                <a:latin typeface="Trebuchet MS"/>
                <a:cs typeface="Trebuchet MS"/>
              </a:rPr>
              <a:t> </a:t>
            </a:r>
            <a:r>
              <a:rPr sz="2000" spc="-35" dirty="0">
                <a:latin typeface="Trebuchet MS"/>
                <a:cs typeface="Trebuchet MS"/>
              </a:rPr>
              <a:t>previously.</a:t>
            </a:r>
            <a:endParaRPr sz="2000" dirty="0">
              <a:latin typeface="Trebuchet MS"/>
              <a:cs typeface="Trebuchet MS"/>
            </a:endParaRPr>
          </a:p>
          <a:p>
            <a:pPr marL="240665" marR="213360" indent="-228600">
              <a:lnSpc>
                <a:spcPct val="120000"/>
              </a:lnSpc>
              <a:spcBef>
                <a:spcPts val="1000"/>
              </a:spcBef>
              <a:buClr>
                <a:srgbClr val="B71E42"/>
              </a:buClr>
              <a:buFont typeface="Arial MT"/>
              <a:buChar char="•"/>
              <a:tabLst>
                <a:tab pos="240665" algn="l"/>
              </a:tabLst>
            </a:pPr>
            <a:r>
              <a:rPr sz="2000" spc="-65" dirty="0">
                <a:latin typeface="Trebuchet MS"/>
                <a:cs typeface="Trebuchet MS"/>
              </a:rPr>
              <a:t>Children</a:t>
            </a:r>
            <a:r>
              <a:rPr sz="2000" spc="-85" dirty="0">
                <a:latin typeface="Trebuchet MS"/>
                <a:cs typeface="Trebuchet MS"/>
              </a:rPr>
              <a:t> </a:t>
            </a:r>
            <a:r>
              <a:rPr sz="2000" spc="-110" dirty="0">
                <a:latin typeface="Trebuchet MS"/>
                <a:cs typeface="Trebuchet MS"/>
              </a:rPr>
              <a:t>then</a:t>
            </a:r>
            <a:r>
              <a:rPr sz="2000" spc="-75" dirty="0">
                <a:latin typeface="Trebuchet MS"/>
                <a:cs typeface="Trebuchet MS"/>
              </a:rPr>
              <a:t> </a:t>
            </a:r>
            <a:r>
              <a:rPr sz="2000" spc="-120" dirty="0">
                <a:latin typeface="Trebuchet MS"/>
                <a:cs typeface="Trebuchet MS"/>
              </a:rPr>
              <a:t>practice</a:t>
            </a:r>
            <a:r>
              <a:rPr sz="2000" spc="-90" dirty="0">
                <a:latin typeface="Trebuchet MS"/>
                <a:cs typeface="Trebuchet MS"/>
              </a:rPr>
              <a:t> </a:t>
            </a:r>
            <a:r>
              <a:rPr sz="2000" spc="-105" dirty="0">
                <a:latin typeface="Trebuchet MS"/>
                <a:cs typeface="Trebuchet MS"/>
              </a:rPr>
              <a:t>these</a:t>
            </a:r>
            <a:r>
              <a:rPr sz="2000" spc="-55" dirty="0">
                <a:latin typeface="Trebuchet MS"/>
                <a:cs typeface="Trebuchet MS"/>
              </a:rPr>
              <a:t> </a:t>
            </a:r>
            <a:r>
              <a:rPr sz="2000" spc="-20" dirty="0">
                <a:latin typeface="Trebuchet MS"/>
                <a:cs typeface="Trebuchet MS"/>
              </a:rPr>
              <a:t>books</a:t>
            </a:r>
            <a:r>
              <a:rPr sz="2000" spc="-90" dirty="0">
                <a:latin typeface="Trebuchet MS"/>
                <a:cs typeface="Trebuchet MS"/>
              </a:rPr>
              <a:t> </a:t>
            </a:r>
            <a:r>
              <a:rPr sz="2000" spc="-175" dirty="0">
                <a:latin typeface="Trebuchet MS"/>
                <a:cs typeface="Trebuchet MS"/>
              </a:rPr>
              <a:t>at</a:t>
            </a:r>
            <a:r>
              <a:rPr sz="2000" spc="-65" dirty="0">
                <a:latin typeface="Trebuchet MS"/>
                <a:cs typeface="Trebuchet MS"/>
              </a:rPr>
              <a:t> </a:t>
            </a:r>
            <a:r>
              <a:rPr sz="2000" spc="-85" dirty="0">
                <a:latin typeface="Trebuchet MS"/>
                <a:cs typeface="Trebuchet MS"/>
              </a:rPr>
              <a:t>home</a:t>
            </a:r>
            <a:r>
              <a:rPr sz="2000" spc="-75" dirty="0">
                <a:latin typeface="Trebuchet MS"/>
                <a:cs typeface="Trebuchet MS"/>
              </a:rPr>
              <a:t> </a:t>
            </a:r>
            <a:r>
              <a:rPr sz="2000" spc="-10" dirty="0">
                <a:latin typeface="Trebuchet MS"/>
                <a:cs typeface="Trebuchet MS"/>
              </a:rPr>
              <a:t>to</a:t>
            </a:r>
            <a:r>
              <a:rPr sz="2000" spc="-65" dirty="0">
                <a:latin typeface="Trebuchet MS"/>
                <a:cs typeface="Trebuchet MS"/>
              </a:rPr>
              <a:t> </a:t>
            </a:r>
            <a:r>
              <a:rPr sz="2000" spc="-45" dirty="0">
                <a:latin typeface="Trebuchet MS"/>
                <a:cs typeface="Trebuchet MS"/>
              </a:rPr>
              <a:t>show</a:t>
            </a:r>
            <a:r>
              <a:rPr sz="2000" spc="-65" dirty="0">
                <a:latin typeface="Trebuchet MS"/>
                <a:cs typeface="Trebuchet MS"/>
              </a:rPr>
              <a:t> </a:t>
            </a:r>
            <a:r>
              <a:rPr sz="2000" spc="-160" dirty="0">
                <a:latin typeface="Trebuchet MS"/>
                <a:cs typeface="Trebuchet MS"/>
              </a:rPr>
              <a:t>off</a:t>
            </a:r>
            <a:r>
              <a:rPr sz="2000" spc="-60" dirty="0">
                <a:latin typeface="Trebuchet MS"/>
                <a:cs typeface="Trebuchet MS"/>
              </a:rPr>
              <a:t> </a:t>
            </a:r>
            <a:r>
              <a:rPr sz="2000" spc="-25" dirty="0">
                <a:latin typeface="Trebuchet MS"/>
                <a:cs typeface="Trebuchet MS"/>
              </a:rPr>
              <a:t>how </a:t>
            </a:r>
            <a:r>
              <a:rPr sz="2000" spc="-140" dirty="0">
                <a:latin typeface="Trebuchet MS"/>
                <a:cs typeface="Trebuchet MS"/>
              </a:rPr>
              <a:t>fluently</a:t>
            </a:r>
            <a:r>
              <a:rPr sz="2000" spc="-70" dirty="0">
                <a:latin typeface="Trebuchet MS"/>
                <a:cs typeface="Trebuchet MS"/>
              </a:rPr>
              <a:t> </a:t>
            </a:r>
            <a:r>
              <a:rPr sz="2000" spc="-130" dirty="0">
                <a:latin typeface="Trebuchet MS"/>
                <a:cs typeface="Trebuchet MS"/>
              </a:rPr>
              <a:t>and</a:t>
            </a:r>
            <a:r>
              <a:rPr sz="2000" spc="-40" dirty="0">
                <a:latin typeface="Trebuchet MS"/>
                <a:cs typeface="Trebuchet MS"/>
              </a:rPr>
              <a:t> </a:t>
            </a:r>
            <a:r>
              <a:rPr sz="2000" spc="-125" dirty="0">
                <a:latin typeface="Trebuchet MS"/>
                <a:cs typeface="Trebuchet MS"/>
              </a:rPr>
              <a:t>confidently</a:t>
            </a:r>
            <a:r>
              <a:rPr sz="2000" spc="-70" dirty="0">
                <a:latin typeface="Trebuchet MS"/>
                <a:cs typeface="Trebuchet MS"/>
              </a:rPr>
              <a:t> </a:t>
            </a:r>
            <a:r>
              <a:rPr sz="2000" spc="-130" dirty="0">
                <a:latin typeface="Trebuchet MS"/>
                <a:cs typeface="Trebuchet MS"/>
              </a:rPr>
              <a:t>they</a:t>
            </a:r>
            <a:r>
              <a:rPr sz="2000" spc="-40" dirty="0">
                <a:latin typeface="Trebuchet MS"/>
                <a:cs typeface="Trebuchet MS"/>
              </a:rPr>
              <a:t> </a:t>
            </a:r>
            <a:r>
              <a:rPr sz="2000" spc="-145" dirty="0">
                <a:latin typeface="Trebuchet MS"/>
                <a:cs typeface="Trebuchet MS"/>
              </a:rPr>
              <a:t>can</a:t>
            </a:r>
            <a:r>
              <a:rPr sz="2000" spc="-40" dirty="0">
                <a:latin typeface="Trebuchet MS"/>
                <a:cs typeface="Trebuchet MS"/>
              </a:rPr>
              <a:t> </a:t>
            </a:r>
            <a:r>
              <a:rPr sz="2000" spc="-10" dirty="0">
                <a:latin typeface="Trebuchet MS"/>
                <a:cs typeface="Trebuchet MS"/>
              </a:rPr>
              <a:t>read!</a:t>
            </a:r>
            <a:endParaRPr sz="2000" dirty="0">
              <a:latin typeface="Trebuchet MS"/>
              <a:cs typeface="Trebuchet MS"/>
            </a:endParaRPr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7379207" y="256031"/>
            <a:ext cx="4352544" cy="1351787"/>
          </a:xfrm>
          <a:prstGeom prst="rect">
            <a:avLst/>
          </a:prstGeom>
        </p:spPr>
      </p:pic>
      <p:pic>
        <p:nvPicPr>
          <p:cNvPr id="5" name="object 5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8831580" y="1912620"/>
            <a:ext cx="2903220" cy="4215383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8002524" y="1906524"/>
            <a:ext cx="3031235" cy="4066031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1409827" y="1255217"/>
            <a:ext cx="6886575" cy="51435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70" dirty="0"/>
              <a:t>YEAR</a:t>
            </a:r>
            <a:r>
              <a:rPr spc="-90" dirty="0"/>
              <a:t> </a:t>
            </a:r>
            <a:r>
              <a:rPr dirty="0"/>
              <a:t>1</a:t>
            </a:r>
            <a:r>
              <a:rPr spc="-80" dirty="0"/>
              <a:t> </a:t>
            </a:r>
            <a:r>
              <a:rPr spc="155" dirty="0"/>
              <a:t>PHONICS</a:t>
            </a:r>
            <a:r>
              <a:rPr spc="-100" dirty="0"/>
              <a:t> </a:t>
            </a:r>
            <a:r>
              <a:rPr spc="110" dirty="0"/>
              <a:t>SCREENING</a:t>
            </a:r>
            <a:r>
              <a:rPr spc="-95" dirty="0"/>
              <a:t> </a:t>
            </a:r>
            <a:r>
              <a:rPr spc="185" dirty="0"/>
              <a:t>CHECK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1530477" y="2008479"/>
            <a:ext cx="6065520" cy="309435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240665" marR="257175" indent="-228600">
              <a:lnSpc>
                <a:spcPct val="120100"/>
              </a:lnSpc>
              <a:spcBef>
                <a:spcPts val="95"/>
              </a:spcBef>
              <a:buClr>
                <a:srgbClr val="B71E42"/>
              </a:buClr>
              <a:buFont typeface="Arial MT"/>
              <a:buChar char="•"/>
              <a:tabLst>
                <a:tab pos="240665" algn="l"/>
              </a:tabLst>
            </a:pPr>
            <a:r>
              <a:rPr sz="2000" spc="-60" dirty="0">
                <a:latin typeface="Trebuchet MS"/>
                <a:cs typeface="Trebuchet MS"/>
              </a:rPr>
              <a:t>All</a:t>
            </a:r>
            <a:r>
              <a:rPr sz="2000" spc="-355" dirty="0">
                <a:latin typeface="Trebuchet MS"/>
                <a:cs typeface="Trebuchet MS"/>
              </a:rPr>
              <a:t> </a:t>
            </a:r>
            <a:r>
              <a:rPr sz="2000" spc="-135" dirty="0">
                <a:latin typeface="Trebuchet MS"/>
                <a:cs typeface="Trebuchet MS"/>
              </a:rPr>
              <a:t>Year</a:t>
            </a:r>
            <a:r>
              <a:rPr sz="2000" spc="-40" dirty="0">
                <a:latin typeface="Trebuchet MS"/>
                <a:cs typeface="Trebuchet MS"/>
              </a:rPr>
              <a:t> </a:t>
            </a:r>
            <a:r>
              <a:rPr sz="2000" dirty="0">
                <a:latin typeface="Trebuchet MS"/>
                <a:cs typeface="Trebuchet MS"/>
              </a:rPr>
              <a:t>1</a:t>
            </a:r>
            <a:r>
              <a:rPr sz="2000" spc="-40" dirty="0">
                <a:latin typeface="Trebuchet MS"/>
                <a:cs typeface="Trebuchet MS"/>
              </a:rPr>
              <a:t> </a:t>
            </a:r>
            <a:r>
              <a:rPr sz="2000" spc="-110" dirty="0">
                <a:latin typeface="Trebuchet MS"/>
                <a:cs typeface="Trebuchet MS"/>
              </a:rPr>
              <a:t>children</a:t>
            </a:r>
            <a:r>
              <a:rPr sz="2000" spc="-60" dirty="0">
                <a:latin typeface="Trebuchet MS"/>
                <a:cs typeface="Trebuchet MS"/>
              </a:rPr>
              <a:t> </a:t>
            </a:r>
            <a:r>
              <a:rPr sz="2000" spc="-110" dirty="0">
                <a:latin typeface="Trebuchet MS"/>
                <a:cs typeface="Trebuchet MS"/>
              </a:rPr>
              <a:t>sit</a:t>
            </a:r>
            <a:r>
              <a:rPr sz="2000" spc="-40" dirty="0">
                <a:latin typeface="Trebuchet MS"/>
                <a:cs typeface="Trebuchet MS"/>
              </a:rPr>
              <a:t> </a:t>
            </a:r>
            <a:r>
              <a:rPr sz="2000" spc="-120" dirty="0">
                <a:latin typeface="Trebuchet MS"/>
                <a:cs typeface="Trebuchet MS"/>
              </a:rPr>
              <a:t>the</a:t>
            </a:r>
            <a:r>
              <a:rPr sz="2000" spc="-60" dirty="0">
                <a:latin typeface="Trebuchet MS"/>
                <a:cs typeface="Trebuchet MS"/>
              </a:rPr>
              <a:t> </a:t>
            </a:r>
            <a:r>
              <a:rPr sz="2000" spc="-105" dirty="0">
                <a:latin typeface="Trebuchet MS"/>
                <a:cs typeface="Trebuchet MS"/>
              </a:rPr>
              <a:t>screening</a:t>
            </a:r>
            <a:r>
              <a:rPr sz="2000" spc="-60" dirty="0">
                <a:latin typeface="Trebuchet MS"/>
                <a:cs typeface="Trebuchet MS"/>
              </a:rPr>
              <a:t> </a:t>
            </a:r>
            <a:r>
              <a:rPr sz="2000" spc="-105" dirty="0">
                <a:latin typeface="Trebuchet MS"/>
                <a:cs typeface="Trebuchet MS"/>
              </a:rPr>
              <a:t>check</a:t>
            </a:r>
            <a:r>
              <a:rPr sz="2000" spc="-30" dirty="0">
                <a:latin typeface="Trebuchet MS"/>
                <a:cs typeface="Trebuchet MS"/>
              </a:rPr>
              <a:t> </a:t>
            </a:r>
            <a:r>
              <a:rPr sz="2000" spc="-120" dirty="0">
                <a:latin typeface="Trebuchet MS"/>
                <a:cs typeface="Trebuchet MS"/>
              </a:rPr>
              <a:t>in</a:t>
            </a:r>
            <a:r>
              <a:rPr sz="2000" spc="-55" dirty="0">
                <a:latin typeface="Trebuchet MS"/>
                <a:cs typeface="Trebuchet MS"/>
              </a:rPr>
              <a:t> </a:t>
            </a:r>
            <a:r>
              <a:rPr sz="2000" spc="-204" dirty="0">
                <a:latin typeface="Trebuchet MS"/>
                <a:cs typeface="Trebuchet MS"/>
              </a:rPr>
              <a:t>June</a:t>
            </a:r>
            <a:r>
              <a:rPr sz="2000" spc="-55" dirty="0">
                <a:latin typeface="Trebuchet MS"/>
                <a:cs typeface="Trebuchet MS"/>
              </a:rPr>
              <a:t> </a:t>
            </a:r>
            <a:r>
              <a:rPr sz="2000" spc="-80" dirty="0">
                <a:latin typeface="Trebuchet MS"/>
                <a:cs typeface="Trebuchet MS"/>
              </a:rPr>
              <a:t>each </a:t>
            </a:r>
            <a:r>
              <a:rPr sz="2000" spc="-10" dirty="0">
                <a:latin typeface="Trebuchet MS"/>
                <a:cs typeface="Trebuchet MS"/>
              </a:rPr>
              <a:t>year.</a:t>
            </a:r>
            <a:endParaRPr sz="2000">
              <a:latin typeface="Trebuchet MS"/>
              <a:cs typeface="Trebuchet MS"/>
            </a:endParaRPr>
          </a:p>
          <a:p>
            <a:pPr marL="240665" indent="-227965">
              <a:lnSpc>
                <a:spcPct val="100000"/>
              </a:lnSpc>
              <a:spcBef>
                <a:spcPts val="1480"/>
              </a:spcBef>
              <a:buClr>
                <a:srgbClr val="B71E42"/>
              </a:buClr>
              <a:buFont typeface="Arial MT"/>
              <a:buChar char="•"/>
              <a:tabLst>
                <a:tab pos="240665" algn="l"/>
              </a:tabLst>
            </a:pPr>
            <a:r>
              <a:rPr sz="2000" spc="-65" dirty="0">
                <a:latin typeface="Trebuchet MS"/>
                <a:cs typeface="Trebuchet MS"/>
              </a:rPr>
              <a:t>Children</a:t>
            </a:r>
            <a:r>
              <a:rPr sz="2000" spc="-85" dirty="0">
                <a:latin typeface="Trebuchet MS"/>
                <a:cs typeface="Trebuchet MS"/>
              </a:rPr>
              <a:t> </a:t>
            </a:r>
            <a:r>
              <a:rPr sz="2000" spc="-125" dirty="0">
                <a:latin typeface="Trebuchet MS"/>
                <a:cs typeface="Trebuchet MS"/>
              </a:rPr>
              <a:t>are</a:t>
            </a:r>
            <a:r>
              <a:rPr sz="2000" spc="-65" dirty="0">
                <a:latin typeface="Trebuchet MS"/>
                <a:cs typeface="Trebuchet MS"/>
              </a:rPr>
              <a:t> </a:t>
            </a:r>
            <a:r>
              <a:rPr sz="2000" spc="-135" dirty="0">
                <a:latin typeface="Trebuchet MS"/>
                <a:cs typeface="Trebuchet MS"/>
              </a:rPr>
              <a:t>given</a:t>
            </a:r>
            <a:r>
              <a:rPr sz="2000" spc="-75" dirty="0">
                <a:latin typeface="Trebuchet MS"/>
                <a:cs typeface="Trebuchet MS"/>
              </a:rPr>
              <a:t> </a:t>
            </a:r>
            <a:r>
              <a:rPr sz="2000" spc="-10" dirty="0">
                <a:latin typeface="Trebuchet MS"/>
                <a:cs typeface="Trebuchet MS"/>
              </a:rPr>
              <a:t>40</a:t>
            </a:r>
            <a:r>
              <a:rPr sz="2000" spc="-110" dirty="0">
                <a:latin typeface="Trebuchet MS"/>
                <a:cs typeface="Trebuchet MS"/>
              </a:rPr>
              <a:t> </a:t>
            </a:r>
            <a:r>
              <a:rPr sz="2000" spc="-45" dirty="0">
                <a:latin typeface="Trebuchet MS"/>
                <a:cs typeface="Trebuchet MS"/>
              </a:rPr>
              <a:t>words</a:t>
            </a:r>
            <a:r>
              <a:rPr sz="2000" spc="-65" dirty="0">
                <a:latin typeface="Trebuchet MS"/>
                <a:cs typeface="Trebuchet MS"/>
              </a:rPr>
              <a:t> </a:t>
            </a:r>
            <a:r>
              <a:rPr sz="2000" spc="-10" dirty="0">
                <a:latin typeface="Trebuchet MS"/>
                <a:cs typeface="Trebuchet MS"/>
              </a:rPr>
              <a:t>to</a:t>
            </a:r>
            <a:r>
              <a:rPr sz="2000" spc="-70" dirty="0">
                <a:latin typeface="Trebuchet MS"/>
                <a:cs typeface="Trebuchet MS"/>
              </a:rPr>
              <a:t> </a:t>
            </a:r>
            <a:r>
              <a:rPr sz="2000" spc="-100" dirty="0">
                <a:latin typeface="Trebuchet MS"/>
                <a:cs typeface="Trebuchet MS"/>
              </a:rPr>
              <a:t>decode</a:t>
            </a:r>
            <a:r>
              <a:rPr sz="2000" spc="-50" dirty="0">
                <a:latin typeface="Trebuchet MS"/>
                <a:cs typeface="Trebuchet MS"/>
              </a:rPr>
              <a:t> </a:t>
            </a:r>
            <a:r>
              <a:rPr sz="2000" spc="-140" dirty="0">
                <a:latin typeface="Trebuchet MS"/>
                <a:cs typeface="Trebuchet MS"/>
              </a:rPr>
              <a:t>and</a:t>
            </a:r>
            <a:r>
              <a:rPr sz="2000" spc="-45" dirty="0">
                <a:latin typeface="Trebuchet MS"/>
                <a:cs typeface="Trebuchet MS"/>
              </a:rPr>
              <a:t> </a:t>
            </a:r>
            <a:r>
              <a:rPr sz="2000" spc="-10" dirty="0">
                <a:latin typeface="Trebuchet MS"/>
                <a:cs typeface="Trebuchet MS"/>
              </a:rPr>
              <a:t>read.</a:t>
            </a:r>
            <a:endParaRPr sz="2000">
              <a:latin typeface="Trebuchet MS"/>
              <a:cs typeface="Trebuchet MS"/>
            </a:endParaRPr>
          </a:p>
          <a:p>
            <a:pPr marL="240665" indent="-227965">
              <a:lnSpc>
                <a:spcPct val="100000"/>
              </a:lnSpc>
              <a:spcBef>
                <a:spcPts val="1485"/>
              </a:spcBef>
              <a:buClr>
                <a:srgbClr val="B71E42"/>
              </a:buClr>
              <a:buFont typeface="Arial MT"/>
              <a:buChar char="•"/>
              <a:tabLst>
                <a:tab pos="240665" algn="l"/>
              </a:tabLst>
            </a:pPr>
            <a:r>
              <a:rPr sz="2000" spc="-65" dirty="0">
                <a:latin typeface="Trebuchet MS"/>
                <a:cs typeface="Trebuchet MS"/>
              </a:rPr>
              <a:t>These</a:t>
            </a:r>
            <a:r>
              <a:rPr sz="2000" spc="-50" dirty="0">
                <a:latin typeface="Trebuchet MS"/>
                <a:cs typeface="Trebuchet MS"/>
              </a:rPr>
              <a:t> </a:t>
            </a:r>
            <a:r>
              <a:rPr sz="2000" spc="-10" dirty="0">
                <a:latin typeface="Trebuchet MS"/>
                <a:cs typeface="Trebuchet MS"/>
              </a:rPr>
              <a:t>40</a:t>
            </a:r>
            <a:r>
              <a:rPr sz="2000" spc="-50" dirty="0">
                <a:latin typeface="Trebuchet MS"/>
                <a:cs typeface="Trebuchet MS"/>
              </a:rPr>
              <a:t> </a:t>
            </a:r>
            <a:r>
              <a:rPr sz="2000" spc="-45" dirty="0">
                <a:latin typeface="Trebuchet MS"/>
                <a:cs typeface="Trebuchet MS"/>
              </a:rPr>
              <a:t>words</a:t>
            </a:r>
            <a:r>
              <a:rPr sz="2000" spc="-50" dirty="0">
                <a:latin typeface="Trebuchet MS"/>
                <a:cs typeface="Trebuchet MS"/>
              </a:rPr>
              <a:t> </a:t>
            </a:r>
            <a:r>
              <a:rPr sz="2000" spc="-120" dirty="0">
                <a:latin typeface="Trebuchet MS"/>
                <a:cs typeface="Trebuchet MS"/>
              </a:rPr>
              <a:t>include</a:t>
            </a:r>
            <a:r>
              <a:rPr sz="2000" spc="-75" dirty="0">
                <a:latin typeface="Trebuchet MS"/>
                <a:cs typeface="Trebuchet MS"/>
              </a:rPr>
              <a:t> </a:t>
            </a:r>
            <a:r>
              <a:rPr sz="2000" spc="-140" dirty="0">
                <a:latin typeface="Trebuchet MS"/>
                <a:cs typeface="Trebuchet MS"/>
              </a:rPr>
              <a:t>real</a:t>
            </a:r>
            <a:r>
              <a:rPr sz="2000" spc="-70" dirty="0">
                <a:latin typeface="Trebuchet MS"/>
                <a:cs typeface="Trebuchet MS"/>
              </a:rPr>
              <a:t> </a:t>
            </a:r>
            <a:r>
              <a:rPr sz="2000" spc="-130" dirty="0">
                <a:latin typeface="Trebuchet MS"/>
                <a:cs typeface="Trebuchet MS"/>
              </a:rPr>
              <a:t>and</a:t>
            </a:r>
            <a:r>
              <a:rPr sz="2000" spc="-250" dirty="0">
                <a:latin typeface="Trebuchet MS"/>
                <a:cs typeface="Trebuchet MS"/>
              </a:rPr>
              <a:t> </a:t>
            </a:r>
            <a:r>
              <a:rPr sz="2000" spc="-195" dirty="0">
                <a:latin typeface="Trebuchet MS"/>
                <a:cs typeface="Trebuchet MS"/>
              </a:rPr>
              <a:t>‘alien’</a:t>
            </a:r>
            <a:r>
              <a:rPr sz="2000" spc="-80" dirty="0">
                <a:latin typeface="Trebuchet MS"/>
                <a:cs typeface="Trebuchet MS"/>
              </a:rPr>
              <a:t> </a:t>
            </a:r>
            <a:r>
              <a:rPr sz="2000" spc="-10" dirty="0">
                <a:latin typeface="Trebuchet MS"/>
                <a:cs typeface="Trebuchet MS"/>
              </a:rPr>
              <a:t>words.</a:t>
            </a:r>
            <a:endParaRPr sz="2000">
              <a:latin typeface="Trebuchet MS"/>
              <a:cs typeface="Trebuchet MS"/>
            </a:endParaRPr>
          </a:p>
          <a:p>
            <a:pPr marL="240665" marR="5080" indent="-228600">
              <a:lnSpc>
                <a:spcPct val="120000"/>
              </a:lnSpc>
              <a:spcBef>
                <a:spcPts val="1000"/>
              </a:spcBef>
              <a:buClr>
                <a:srgbClr val="B71E42"/>
              </a:buClr>
              <a:buFont typeface="Arial MT"/>
              <a:buChar char="•"/>
              <a:tabLst>
                <a:tab pos="240665" algn="l"/>
              </a:tabLst>
            </a:pPr>
            <a:r>
              <a:rPr sz="2000" spc="-65" dirty="0">
                <a:latin typeface="Trebuchet MS"/>
                <a:cs typeface="Trebuchet MS"/>
              </a:rPr>
              <a:t>Children</a:t>
            </a:r>
            <a:r>
              <a:rPr sz="2000" spc="-75" dirty="0">
                <a:latin typeface="Trebuchet MS"/>
                <a:cs typeface="Trebuchet MS"/>
              </a:rPr>
              <a:t> </a:t>
            </a:r>
            <a:r>
              <a:rPr sz="2000" spc="-114" dirty="0">
                <a:latin typeface="Trebuchet MS"/>
                <a:cs typeface="Trebuchet MS"/>
              </a:rPr>
              <a:t>must</a:t>
            </a:r>
            <a:r>
              <a:rPr sz="2000" spc="-60" dirty="0">
                <a:latin typeface="Trebuchet MS"/>
                <a:cs typeface="Trebuchet MS"/>
              </a:rPr>
              <a:t> </a:t>
            </a:r>
            <a:r>
              <a:rPr sz="2000" spc="-135" dirty="0">
                <a:latin typeface="Trebuchet MS"/>
                <a:cs typeface="Trebuchet MS"/>
              </a:rPr>
              <a:t>identify</a:t>
            </a:r>
            <a:r>
              <a:rPr sz="2000" spc="-65" dirty="0">
                <a:latin typeface="Trebuchet MS"/>
                <a:cs typeface="Trebuchet MS"/>
              </a:rPr>
              <a:t> </a:t>
            </a:r>
            <a:r>
              <a:rPr sz="2000" spc="-114" dirty="0">
                <a:latin typeface="Trebuchet MS"/>
                <a:cs typeface="Trebuchet MS"/>
              </a:rPr>
              <a:t>the</a:t>
            </a:r>
            <a:r>
              <a:rPr sz="2000" spc="-50" dirty="0">
                <a:latin typeface="Trebuchet MS"/>
                <a:cs typeface="Trebuchet MS"/>
              </a:rPr>
              <a:t> </a:t>
            </a:r>
            <a:r>
              <a:rPr sz="2000" spc="-60" dirty="0">
                <a:latin typeface="Trebuchet MS"/>
                <a:cs typeface="Trebuchet MS"/>
              </a:rPr>
              <a:t>sounds </a:t>
            </a:r>
            <a:r>
              <a:rPr sz="2000" spc="-125" dirty="0">
                <a:latin typeface="Trebuchet MS"/>
                <a:cs typeface="Trebuchet MS"/>
              </a:rPr>
              <a:t>in</a:t>
            </a:r>
            <a:r>
              <a:rPr sz="2000" spc="-45" dirty="0">
                <a:latin typeface="Trebuchet MS"/>
                <a:cs typeface="Trebuchet MS"/>
              </a:rPr>
              <a:t> </a:t>
            </a:r>
            <a:r>
              <a:rPr sz="2000" spc="-114" dirty="0">
                <a:latin typeface="Trebuchet MS"/>
                <a:cs typeface="Trebuchet MS"/>
              </a:rPr>
              <a:t>the</a:t>
            </a:r>
            <a:r>
              <a:rPr sz="2000" spc="-50" dirty="0">
                <a:latin typeface="Trebuchet MS"/>
                <a:cs typeface="Trebuchet MS"/>
              </a:rPr>
              <a:t> word</a:t>
            </a:r>
            <a:r>
              <a:rPr sz="2000" spc="-55" dirty="0">
                <a:latin typeface="Trebuchet MS"/>
                <a:cs typeface="Trebuchet MS"/>
              </a:rPr>
              <a:t> </a:t>
            </a:r>
            <a:r>
              <a:rPr sz="2000" spc="-130" dirty="0">
                <a:latin typeface="Trebuchet MS"/>
                <a:cs typeface="Trebuchet MS"/>
              </a:rPr>
              <a:t>and</a:t>
            </a:r>
            <a:r>
              <a:rPr sz="2000" spc="-55" dirty="0">
                <a:latin typeface="Trebuchet MS"/>
                <a:cs typeface="Trebuchet MS"/>
              </a:rPr>
              <a:t> </a:t>
            </a:r>
            <a:r>
              <a:rPr sz="2000" spc="-65" dirty="0">
                <a:latin typeface="Trebuchet MS"/>
                <a:cs typeface="Trebuchet MS"/>
              </a:rPr>
              <a:t>blend </a:t>
            </a:r>
            <a:r>
              <a:rPr sz="2000" spc="-120" dirty="0">
                <a:latin typeface="Trebuchet MS"/>
                <a:cs typeface="Trebuchet MS"/>
              </a:rPr>
              <a:t>them</a:t>
            </a:r>
            <a:r>
              <a:rPr sz="2000" spc="-25" dirty="0">
                <a:latin typeface="Trebuchet MS"/>
                <a:cs typeface="Trebuchet MS"/>
              </a:rPr>
              <a:t> </a:t>
            </a:r>
            <a:r>
              <a:rPr sz="2000" spc="-95" dirty="0">
                <a:latin typeface="Trebuchet MS"/>
                <a:cs typeface="Trebuchet MS"/>
              </a:rPr>
              <a:t>together</a:t>
            </a:r>
            <a:r>
              <a:rPr sz="2000" spc="-40" dirty="0">
                <a:latin typeface="Trebuchet MS"/>
                <a:cs typeface="Trebuchet MS"/>
              </a:rPr>
              <a:t> </a:t>
            </a:r>
            <a:r>
              <a:rPr sz="2000" spc="-75" dirty="0">
                <a:latin typeface="Trebuchet MS"/>
                <a:cs typeface="Trebuchet MS"/>
              </a:rPr>
              <a:t>accurately.</a:t>
            </a:r>
            <a:endParaRPr sz="2000">
              <a:latin typeface="Trebuchet MS"/>
              <a:cs typeface="Trebuchet MS"/>
            </a:endParaRPr>
          </a:p>
          <a:p>
            <a:pPr marL="240665" indent="-227965">
              <a:lnSpc>
                <a:spcPct val="100000"/>
              </a:lnSpc>
              <a:spcBef>
                <a:spcPts val="1475"/>
              </a:spcBef>
              <a:buClr>
                <a:srgbClr val="B71E42"/>
              </a:buClr>
              <a:buFont typeface="Arial MT"/>
              <a:buChar char="•"/>
              <a:tabLst>
                <a:tab pos="240665" algn="l"/>
              </a:tabLst>
            </a:pPr>
            <a:r>
              <a:rPr sz="2000" spc="-60" dirty="0">
                <a:latin typeface="Trebuchet MS"/>
                <a:cs typeface="Trebuchet MS"/>
              </a:rPr>
              <a:t>In</a:t>
            </a:r>
            <a:r>
              <a:rPr sz="2000" spc="-35" dirty="0">
                <a:latin typeface="Trebuchet MS"/>
                <a:cs typeface="Trebuchet MS"/>
              </a:rPr>
              <a:t> </a:t>
            </a:r>
            <a:r>
              <a:rPr sz="2000" spc="-90" dirty="0">
                <a:latin typeface="Trebuchet MS"/>
                <a:cs typeface="Trebuchet MS"/>
              </a:rPr>
              <a:t>previous</a:t>
            </a:r>
            <a:r>
              <a:rPr sz="2000" spc="-60" dirty="0">
                <a:latin typeface="Trebuchet MS"/>
                <a:cs typeface="Trebuchet MS"/>
              </a:rPr>
              <a:t> </a:t>
            </a:r>
            <a:r>
              <a:rPr sz="2000" spc="-145" dirty="0">
                <a:latin typeface="Trebuchet MS"/>
                <a:cs typeface="Trebuchet MS"/>
              </a:rPr>
              <a:t>years,</a:t>
            </a:r>
            <a:r>
              <a:rPr sz="2000" spc="-254" dirty="0">
                <a:latin typeface="Trebuchet MS"/>
                <a:cs typeface="Trebuchet MS"/>
              </a:rPr>
              <a:t> </a:t>
            </a:r>
            <a:r>
              <a:rPr sz="2000" spc="-114" dirty="0">
                <a:latin typeface="Trebuchet MS"/>
                <a:cs typeface="Trebuchet MS"/>
              </a:rPr>
              <a:t>the</a:t>
            </a:r>
            <a:r>
              <a:rPr sz="2000" spc="-40" dirty="0">
                <a:latin typeface="Trebuchet MS"/>
                <a:cs typeface="Trebuchet MS"/>
              </a:rPr>
              <a:t> </a:t>
            </a:r>
            <a:r>
              <a:rPr sz="2000" spc="-110" dirty="0">
                <a:latin typeface="Trebuchet MS"/>
                <a:cs typeface="Trebuchet MS"/>
              </a:rPr>
              <a:t>pass</a:t>
            </a:r>
            <a:r>
              <a:rPr sz="2000" spc="-30" dirty="0">
                <a:latin typeface="Trebuchet MS"/>
                <a:cs typeface="Trebuchet MS"/>
              </a:rPr>
              <a:t> </a:t>
            </a:r>
            <a:r>
              <a:rPr sz="2000" spc="-100" dirty="0">
                <a:latin typeface="Trebuchet MS"/>
                <a:cs typeface="Trebuchet MS"/>
              </a:rPr>
              <a:t>mark</a:t>
            </a:r>
            <a:r>
              <a:rPr sz="2000" spc="-45" dirty="0">
                <a:latin typeface="Trebuchet MS"/>
                <a:cs typeface="Trebuchet MS"/>
              </a:rPr>
              <a:t> </a:t>
            </a:r>
            <a:r>
              <a:rPr sz="2000" spc="-114" dirty="0">
                <a:latin typeface="Trebuchet MS"/>
                <a:cs typeface="Trebuchet MS"/>
              </a:rPr>
              <a:t>has</a:t>
            </a:r>
            <a:r>
              <a:rPr sz="2000" spc="-45" dirty="0">
                <a:latin typeface="Trebuchet MS"/>
                <a:cs typeface="Trebuchet MS"/>
              </a:rPr>
              <a:t> </a:t>
            </a:r>
            <a:r>
              <a:rPr sz="2000" spc="-130" dirty="0">
                <a:latin typeface="Trebuchet MS"/>
                <a:cs typeface="Trebuchet MS"/>
              </a:rPr>
              <a:t>been</a:t>
            </a:r>
            <a:r>
              <a:rPr sz="2000" spc="-35" dirty="0">
                <a:latin typeface="Trebuchet MS"/>
                <a:cs typeface="Trebuchet MS"/>
              </a:rPr>
              <a:t> </a:t>
            </a:r>
            <a:r>
              <a:rPr sz="2000" spc="-10" dirty="0">
                <a:latin typeface="Trebuchet MS"/>
                <a:cs typeface="Trebuchet MS"/>
              </a:rPr>
              <a:t>32/40</a:t>
            </a:r>
            <a:endParaRPr sz="2000">
              <a:latin typeface="Trebuchet MS"/>
              <a:cs typeface="Trebuchet MS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6121908"/>
            <a:ext cx="12192000" cy="12700"/>
          </a:xfrm>
          <a:custGeom>
            <a:avLst/>
            <a:gdLst/>
            <a:ahLst/>
            <a:cxnLst/>
            <a:rect l="l" t="t" r="r" b="b"/>
            <a:pathLst>
              <a:path w="12192000" h="12700">
                <a:moveTo>
                  <a:pt x="0" y="12191"/>
                </a:moveTo>
                <a:lnTo>
                  <a:pt x="12192000" y="12191"/>
                </a:lnTo>
                <a:lnTo>
                  <a:pt x="12192000" y="0"/>
                </a:lnTo>
                <a:lnTo>
                  <a:pt x="0" y="0"/>
                </a:lnTo>
                <a:lnTo>
                  <a:pt x="0" y="12191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1454658" y="1847850"/>
            <a:ext cx="9607550" cy="0"/>
          </a:xfrm>
          <a:custGeom>
            <a:avLst/>
            <a:gdLst/>
            <a:ahLst/>
            <a:cxnLst/>
            <a:rect l="l" t="t" r="r" b="b"/>
            <a:pathLst>
              <a:path w="9607550">
                <a:moveTo>
                  <a:pt x="0" y="0"/>
                </a:moveTo>
                <a:lnTo>
                  <a:pt x="9607550" y="0"/>
                </a:lnTo>
              </a:path>
            </a:pathLst>
          </a:custGeom>
          <a:ln w="32004">
            <a:solidFill>
              <a:srgbClr val="B71E42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42824" rIns="0" bIns="0" rtlCol="0">
            <a:spAutoFit/>
          </a:bodyPr>
          <a:lstStyle/>
          <a:p>
            <a:pPr marL="548640">
              <a:lnSpc>
                <a:spcPct val="100000"/>
              </a:lnSpc>
              <a:spcBef>
                <a:spcPts val="105"/>
              </a:spcBef>
            </a:pPr>
            <a:r>
              <a:rPr spc="70" dirty="0"/>
              <a:t>YEAR</a:t>
            </a:r>
            <a:r>
              <a:rPr spc="-85" dirty="0"/>
              <a:t> </a:t>
            </a:r>
            <a:r>
              <a:rPr dirty="0"/>
              <a:t>1</a:t>
            </a:r>
            <a:r>
              <a:rPr spc="-75" dirty="0"/>
              <a:t> </a:t>
            </a:r>
            <a:r>
              <a:rPr spc="155" dirty="0"/>
              <a:t>PHONICS</a:t>
            </a:r>
            <a:r>
              <a:rPr spc="-100" dirty="0"/>
              <a:t> </a:t>
            </a:r>
            <a:r>
              <a:rPr spc="110" dirty="0"/>
              <a:t>SCREENING</a:t>
            </a:r>
            <a:r>
              <a:rPr spc="-90" dirty="0"/>
              <a:t> </a:t>
            </a:r>
            <a:r>
              <a:rPr spc="204" dirty="0"/>
              <a:t>CHECK</a:t>
            </a:r>
            <a:r>
              <a:rPr spc="-100" dirty="0"/>
              <a:t> </a:t>
            </a:r>
            <a:r>
              <a:rPr spc="55" dirty="0"/>
              <a:t>EXAMPLE</a:t>
            </a:r>
          </a:p>
        </p:txBody>
      </p:sp>
      <p:pic>
        <p:nvPicPr>
          <p:cNvPr id="5" name="object 5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200400" y="1254252"/>
            <a:ext cx="5780532" cy="4858512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530477" y="771855"/>
            <a:ext cx="9189720" cy="953769"/>
          </a:xfrm>
          <a:prstGeom prst="rect">
            <a:avLst/>
          </a:prstGeom>
        </p:spPr>
        <p:txBody>
          <a:bodyPr vert="horz" wrap="square" lIns="0" tIns="67945" rIns="0" bIns="0" rtlCol="0">
            <a:spAutoFit/>
          </a:bodyPr>
          <a:lstStyle/>
          <a:p>
            <a:pPr marL="12700" marR="5080">
              <a:lnSpc>
                <a:spcPts val="3460"/>
              </a:lnSpc>
              <a:spcBef>
                <a:spcPts val="535"/>
              </a:spcBef>
            </a:pPr>
            <a:r>
              <a:rPr spc="390" dirty="0"/>
              <a:t>HOW</a:t>
            </a:r>
            <a:r>
              <a:rPr spc="-100" dirty="0"/>
              <a:t> </a:t>
            </a:r>
            <a:r>
              <a:rPr spc="145" dirty="0"/>
              <a:t>READ</a:t>
            </a:r>
            <a:r>
              <a:rPr spc="-475" dirty="0"/>
              <a:t> </a:t>
            </a:r>
            <a:r>
              <a:rPr spc="105" dirty="0"/>
              <a:t>WRITE</a:t>
            </a:r>
            <a:r>
              <a:rPr spc="-80" dirty="0"/>
              <a:t> </a:t>
            </a:r>
            <a:r>
              <a:rPr spc="75" dirty="0"/>
              <a:t>INC.</a:t>
            </a:r>
            <a:r>
              <a:rPr spc="-420" dirty="0"/>
              <a:t> </a:t>
            </a:r>
            <a:r>
              <a:rPr spc="-10" dirty="0"/>
              <a:t>HELPS</a:t>
            </a:r>
            <a:r>
              <a:rPr spc="-85" dirty="0"/>
              <a:t> </a:t>
            </a:r>
            <a:r>
              <a:rPr spc="155" dirty="0"/>
              <a:t>CHILDREN</a:t>
            </a:r>
            <a:r>
              <a:rPr spc="-500" dirty="0"/>
              <a:t> </a:t>
            </a:r>
            <a:r>
              <a:rPr spc="160" dirty="0"/>
              <a:t>TO</a:t>
            </a:r>
            <a:r>
              <a:rPr spc="-80" dirty="0"/>
              <a:t> </a:t>
            </a:r>
            <a:r>
              <a:rPr spc="-25" dirty="0"/>
              <a:t>PASS </a:t>
            </a:r>
            <a:r>
              <a:rPr spc="55" dirty="0"/>
              <a:t>THE</a:t>
            </a:r>
            <a:r>
              <a:rPr spc="-55" dirty="0"/>
              <a:t> </a:t>
            </a:r>
            <a:r>
              <a:rPr spc="165" dirty="0"/>
              <a:t>PHONICS</a:t>
            </a:r>
            <a:r>
              <a:rPr spc="-80" dirty="0"/>
              <a:t> </a:t>
            </a:r>
            <a:r>
              <a:rPr spc="114" dirty="0"/>
              <a:t>SCREENING</a:t>
            </a:r>
            <a:r>
              <a:rPr spc="-70" dirty="0"/>
              <a:t> </a:t>
            </a:r>
            <a:r>
              <a:rPr spc="200" dirty="0"/>
              <a:t>CHECK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1530477" y="2069083"/>
            <a:ext cx="6120765" cy="395033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240665" indent="-227965">
              <a:lnSpc>
                <a:spcPct val="100000"/>
              </a:lnSpc>
              <a:spcBef>
                <a:spcPts val="95"/>
              </a:spcBef>
              <a:buClr>
                <a:srgbClr val="B71E42"/>
              </a:buClr>
              <a:buFont typeface="Arial MT"/>
              <a:buChar char="•"/>
              <a:tabLst>
                <a:tab pos="240665" algn="l"/>
              </a:tabLst>
            </a:pPr>
            <a:r>
              <a:rPr sz="1900" spc="-105" dirty="0">
                <a:latin typeface="Trebuchet MS"/>
                <a:cs typeface="Trebuchet MS"/>
              </a:rPr>
              <a:t>Read</a:t>
            </a:r>
            <a:r>
              <a:rPr sz="1900" spc="-270" dirty="0">
                <a:latin typeface="Trebuchet MS"/>
                <a:cs typeface="Trebuchet MS"/>
              </a:rPr>
              <a:t> </a:t>
            </a:r>
            <a:r>
              <a:rPr sz="1900" dirty="0">
                <a:latin typeface="Trebuchet MS"/>
                <a:cs typeface="Trebuchet MS"/>
              </a:rPr>
              <a:t>Write</a:t>
            </a:r>
            <a:r>
              <a:rPr sz="1900" spc="-55" dirty="0">
                <a:latin typeface="Trebuchet MS"/>
                <a:cs typeface="Trebuchet MS"/>
              </a:rPr>
              <a:t> </a:t>
            </a:r>
            <a:r>
              <a:rPr sz="1900" spc="-135" dirty="0">
                <a:latin typeface="Trebuchet MS"/>
                <a:cs typeface="Trebuchet MS"/>
              </a:rPr>
              <a:t>Inc.</a:t>
            </a:r>
            <a:r>
              <a:rPr sz="1900" spc="-235" dirty="0">
                <a:latin typeface="Trebuchet MS"/>
                <a:cs typeface="Trebuchet MS"/>
              </a:rPr>
              <a:t> </a:t>
            </a:r>
            <a:r>
              <a:rPr sz="1900" spc="-95" dirty="0">
                <a:latin typeface="Trebuchet MS"/>
                <a:cs typeface="Trebuchet MS"/>
              </a:rPr>
              <a:t>tailors</a:t>
            </a:r>
            <a:r>
              <a:rPr sz="1900" spc="-45" dirty="0">
                <a:latin typeface="Trebuchet MS"/>
                <a:cs typeface="Trebuchet MS"/>
              </a:rPr>
              <a:t> </a:t>
            </a:r>
            <a:r>
              <a:rPr sz="1900" spc="-10" dirty="0">
                <a:latin typeface="Trebuchet MS"/>
                <a:cs typeface="Trebuchet MS"/>
              </a:rPr>
              <a:t>to</a:t>
            </a:r>
            <a:r>
              <a:rPr sz="1900" spc="-40" dirty="0">
                <a:latin typeface="Trebuchet MS"/>
                <a:cs typeface="Trebuchet MS"/>
              </a:rPr>
              <a:t> your</a:t>
            </a:r>
            <a:r>
              <a:rPr sz="1900" spc="-30" dirty="0">
                <a:latin typeface="Trebuchet MS"/>
                <a:cs typeface="Trebuchet MS"/>
              </a:rPr>
              <a:t> </a:t>
            </a:r>
            <a:r>
              <a:rPr sz="1900" spc="-165" dirty="0">
                <a:latin typeface="Trebuchet MS"/>
                <a:cs typeface="Trebuchet MS"/>
              </a:rPr>
              <a:t>child’s</a:t>
            </a:r>
            <a:r>
              <a:rPr sz="1900" spc="-60" dirty="0">
                <a:latin typeface="Trebuchet MS"/>
                <a:cs typeface="Trebuchet MS"/>
              </a:rPr>
              <a:t> </a:t>
            </a:r>
            <a:r>
              <a:rPr sz="1900" spc="-125" dirty="0">
                <a:latin typeface="Trebuchet MS"/>
                <a:cs typeface="Trebuchet MS"/>
              </a:rPr>
              <a:t>reading</a:t>
            </a:r>
            <a:r>
              <a:rPr sz="1900" spc="-60" dirty="0">
                <a:latin typeface="Trebuchet MS"/>
                <a:cs typeface="Trebuchet MS"/>
              </a:rPr>
              <a:t> </a:t>
            </a:r>
            <a:r>
              <a:rPr sz="1900" spc="-40" dirty="0">
                <a:latin typeface="Trebuchet MS"/>
                <a:cs typeface="Trebuchet MS"/>
              </a:rPr>
              <a:t>ability.</a:t>
            </a:r>
            <a:endParaRPr sz="1900" dirty="0">
              <a:latin typeface="Trebuchet MS"/>
              <a:cs typeface="Trebuchet MS"/>
            </a:endParaRPr>
          </a:p>
          <a:p>
            <a:pPr marL="240665" marR="466090" indent="-228600">
              <a:lnSpc>
                <a:spcPct val="120000"/>
              </a:lnSpc>
              <a:spcBef>
                <a:spcPts val="994"/>
              </a:spcBef>
              <a:buClr>
                <a:srgbClr val="B71E42"/>
              </a:buClr>
              <a:buFont typeface="Arial MT"/>
              <a:buChar char="•"/>
              <a:tabLst>
                <a:tab pos="240665" algn="l"/>
              </a:tabLst>
            </a:pPr>
            <a:r>
              <a:rPr sz="1900" spc="-65" dirty="0">
                <a:latin typeface="Trebuchet MS"/>
                <a:cs typeface="Trebuchet MS"/>
              </a:rPr>
              <a:t>Children</a:t>
            </a:r>
            <a:r>
              <a:rPr sz="1900" spc="-75" dirty="0">
                <a:latin typeface="Trebuchet MS"/>
                <a:cs typeface="Trebuchet MS"/>
              </a:rPr>
              <a:t> </a:t>
            </a:r>
            <a:r>
              <a:rPr sz="1900" spc="-130" dirty="0">
                <a:latin typeface="Trebuchet MS"/>
                <a:cs typeface="Trebuchet MS"/>
              </a:rPr>
              <a:t>are</a:t>
            </a:r>
            <a:r>
              <a:rPr sz="1900" spc="-50" dirty="0">
                <a:latin typeface="Trebuchet MS"/>
                <a:cs typeface="Trebuchet MS"/>
              </a:rPr>
              <a:t> </a:t>
            </a:r>
            <a:r>
              <a:rPr sz="1900" spc="-90" dirty="0">
                <a:latin typeface="Trebuchet MS"/>
                <a:cs typeface="Trebuchet MS"/>
              </a:rPr>
              <a:t>grouped</a:t>
            </a:r>
            <a:r>
              <a:rPr sz="1900" spc="-45" dirty="0">
                <a:latin typeface="Trebuchet MS"/>
                <a:cs typeface="Trebuchet MS"/>
              </a:rPr>
              <a:t> </a:t>
            </a:r>
            <a:r>
              <a:rPr sz="1900" spc="-105" dirty="0">
                <a:latin typeface="Trebuchet MS"/>
                <a:cs typeface="Trebuchet MS"/>
              </a:rPr>
              <a:t>according</a:t>
            </a:r>
            <a:r>
              <a:rPr sz="1900" spc="-40" dirty="0">
                <a:latin typeface="Trebuchet MS"/>
                <a:cs typeface="Trebuchet MS"/>
              </a:rPr>
              <a:t> </a:t>
            </a:r>
            <a:r>
              <a:rPr sz="1900" dirty="0">
                <a:latin typeface="Trebuchet MS"/>
                <a:cs typeface="Trebuchet MS"/>
              </a:rPr>
              <a:t>to</a:t>
            </a:r>
            <a:r>
              <a:rPr sz="1900" spc="-35" dirty="0">
                <a:latin typeface="Trebuchet MS"/>
                <a:cs typeface="Trebuchet MS"/>
              </a:rPr>
              <a:t> </a:t>
            </a:r>
            <a:r>
              <a:rPr sz="1900" spc="-95" dirty="0">
                <a:latin typeface="Trebuchet MS"/>
                <a:cs typeface="Trebuchet MS"/>
              </a:rPr>
              <a:t>their</a:t>
            </a:r>
            <a:r>
              <a:rPr sz="1900" spc="-50" dirty="0">
                <a:latin typeface="Trebuchet MS"/>
                <a:cs typeface="Trebuchet MS"/>
              </a:rPr>
              <a:t> </a:t>
            </a:r>
            <a:r>
              <a:rPr sz="1900" spc="-145" dirty="0">
                <a:latin typeface="Trebuchet MS"/>
                <a:cs typeface="Trebuchet MS"/>
              </a:rPr>
              <a:t>ability</a:t>
            </a:r>
            <a:r>
              <a:rPr sz="1900" spc="-50" dirty="0">
                <a:latin typeface="Trebuchet MS"/>
                <a:cs typeface="Trebuchet MS"/>
              </a:rPr>
              <a:t> </a:t>
            </a:r>
            <a:r>
              <a:rPr sz="1900" dirty="0">
                <a:latin typeface="Trebuchet MS"/>
                <a:cs typeface="Trebuchet MS"/>
              </a:rPr>
              <a:t>to</a:t>
            </a:r>
            <a:r>
              <a:rPr sz="1900" spc="-45" dirty="0">
                <a:latin typeface="Trebuchet MS"/>
                <a:cs typeface="Trebuchet MS"/>
              </a:rPr>
              <a:t> </a:t>
            </a:r>
            <a:r>
              <a:rPr sz="1900" spc="-80" dirty="0">
                <a:latin typeface="Trebuchet MS"/>
                <a:cs typeface="Trebuchet MS"/>
              </a:rPr>
              <a:t>allow </a:t>
            </a:r>
            <a:r>
              <a:rPr sz="1900" spc="-120" dirty="0">
                <a:latin typeface="Trebuchet MS"/>
                <a:cs typeface="Trebuchet MS"/>
              </a:rPr>
              <a:t>them</a:t>
            </a:r>
            <a:r>
              <a:rPr sz="1900" spc="-35" dirty="0">
                <a:latin typeface="Trebuchet MS"/>
                <a:cs typeface="Trebuchet MS"/>
              </a:rPr>
              <a:t> </a:t>
            </a:r>
            <a:r>
              <a:rPr sz="1900" dirty="0">
                <a:latin typeface="Trebuchet MS"/>
                <a:cs typeface="Trebuchet MS"/>
              </a:rPr>
              <a:t>to</a:t>
            </a:r>
            <a:r>
              <a:rPr sz="1900" spc="-25" dirty="0">
                <a:latin typeface="Trebuchet MS"/>
                <a:cs typeface="Trebuchet MS"/>
              </a:rPr>
              <a:t> </a:t>
            </a:r>
            <a:r>
              <a:rPr sz="1900" spc="-155" dirty="0">
                <a:latin typeface="Trebuchet MS"/>
                <a:cs typeface="Trebuchet MS"/>
              </a:rPr>
              <a:t>make</a:t>
            </a:r>
            <a:r>
              <a:rPr sz="1900" spc="-15" dirty="0">
                <a:latin typeface="Trebuchet MS"/>
                <a:cs typeface="Trebuchet MS"/>
              </a:rPr>
              <a:t> </a:t>
            </a:r>
            <a:r>
              <a:rPr sz="1900" spc="-135" dirty="0">
                <a:latin typeface="Trebuchet MS"/>
                <a:cs typeface="Trebuchet MS"/>
              </a:rPr>
              <a:t>accelerated</a:t>
            </a:r>
            <a:r>
              <a:rPr sz="1900" spc="-15" dirty="0">
                <a:latin typeface="Trebuchet MS"/>
                <a:cs typeface="Trebuchet MS"/>
              </a:rPr>
              <a:t> </a:t>
            </a:r>
            <a:r>
              <a:rPr sz="1900" spc="-75" dirty="0">
                <a:latin typeface="Trebuchet MS"/>
                <a:cs typeface="Trebuchet MS"/>
              </a:rPr>
              <a:t>progress</a:t>
            </a:r>
            <a:r>
              <a:rPr sz="1900" spc="-35" dirty="0">
                <a:latin typeface="Trebuchet MS"/>
                <a:cs typeface="Trebuchet MS"/>
              </a:rPr>
              <a:t> </a:t>
            </a:r>
            <a:r>
              <a:rPr sz="1900" spc="-120" dirty="0">
                <a:latin typeface="Trebuchet MS"/>
                <a:cs typeface="Trebuchet MS"/>
              </a:rPr>
              <a:t>in</a:t>
            </a:r>
            <a:r>
              <a:rPr sz="1900" spc="-35" dirty="0">
                <a:latin typeface="Trebuchet MS"/>
                <a:cs typeface="Trebuchet MS"/>
              </a:rPr>
              <a:t> </a:t>
            </a:r>
            <a:r>
              <a:rPr sz="1900" spc="-10" dirty="0">
                <a:latin typeface="Trebuchet MS"/>
                <a:cs typeface="Trebuchet MS"/>
              </a:rPr>
              <a:t>reading.</a:t>
            </a:r>
            <a:endParaRPr sz="1900" dirty="0">
              <a:latin typeface="Trebuchet MS"/>
              <a:cs typeface="Trebuchet MS"/>
            </a:endParaRPr>
          </a:p>
          <a:p>
            <a:pPr marL="240665" marR="389890" indent="-228600">
              <a:lnSpc>
                <a:spcPct val="120100"/>
              </a:lnSpc>
              <a:spcBef>
                <a:spcPts val="1010"/>
              </a:spcBef>
              <a:buClr>
                <a:srgbClr val="B71E42"/>
              </a:buClr>
              <a:buFont typeface="Arial MT"/>
              <a:buChar char="•"/>
              <a:tabLst>
                <a:tab pos="240665" algn="l"/>
              </a:tabLst>
            </a:pPr>
            <a:r>
              <a:rPr sz="1900" spc="-130" dirty="0">
                <a:latin typeface="Trebuchet MS"/>
                <a:cs typeface="Trebuchet MS"/>
              </a:rPr>
              <a:t>Each</a:t>
            </a:r>
            <a:r>
              <a:rPr sz="1900" spc="-15" dirty="0">
                <a:latin typeface="Trebuchet MS"/>
                <a:cs typeface="Trebuchet MS"/>
              </a:rPr>
              <a:t> </a:t>
            </a:r>
            <a:r>
              <a:rPr sz="1900" spc="-20" dirty="0">
                <a:latin typeface="Trebuchet MS"/>
                <a:cs typeface="Trebuchet MS"/>
              </a:rPr>
              <a:t>book</a:t>
            </a:r>
            <a:r>
              <a:rPr sz="1900" spc="-25" dirty="0">
                <a:latin typeface="Trebuchet MS"/>
                <a:cs typeface="Trebuchet MS"/>
              </a:rPr>
              <a:t> </a:t>
            </a:r>
            <a:r>
              <a:rPr sz="1900" spc="-130" dirty="0">
                <a:latin typeface="Trebuchet MS"/>
                <a:cs typeface="Trebuchet MS"/>
              </a:rPr>
              <a:t>teaches</a:t>
            </a:r>
            <a:r>
              <a:rPr sz="1900" spc="-20" dirty="0">
                <a:latin typeface="Trebuchet MS"/>
                <a:cs typeface="Trebuchet MS"/>
              </a:rPr>
              <a:t> </a:t>
            </a:r>
            <a:r>
              <a:rPr sz="1900" spc="-120" dirty="0">
                <a:latin typeface="Trebuchet MS"/>
                <a:cs typeface="Trebuchet MS"/>
              </a:rPr>
              <a:t>the</a:t>
            </a:r>
            <a:r>
              <a:rPr sz="1900" spc="-25" dirty="0">
                <a:latin typeface="Trebuchet MS"/>
                <a:cs typeface="Trebuchet MS"/>
              </a:rPr>
              <a:t> </a:t>
            </a:r>
            <a:r>
              <a:rPr sz="1900" spc="-114" dirty="0">
                <a:latin typeface="Trebuchet MS"/>
                <a:cs typeface="Trebuchet MS"/>
              </a:rPr>
              <a:t>children</a:t>
            </a:r>
            <a:r>
              <a:rPr sz="1900" spc="-55" dirty="0">
                <a:latin typeface="Trebuchet MS"/>
                <a:cs typeface="Trebuchet MS"/>
              </a:rPr>
              <a:t> </a:t>
            </a:r>
            <a:r>
              <a:rPr sz="1900" spc="-10" dirty="0">
                <a:latin typeface="Trebuchet MS"/>
                <a:cs typeface="Trebuchet MS"/>
              </a:rPr>
              <a:t>to</a:t>
            </a:r>
            <a:r>
              <a:rPr sz="1900" spc="-30" dirty="0">
                <a:latin typeface="Trebuchet MS"/>
                <a:cs typeface="Trebuchet MS"/>
              </a:rPr>
              <a:t> </a:t>
            </a:r>
            <a:r>
              <a:rPr sz="1900" spc="-120" dirty="0">
                <a:latin typeface="Trebuchet MS"/>
                <a:cs typeface="Trebuchet MS"/>
              </a:rPr>
              <a:t>read</a:t>
            </a:r>
            <a:r>
              <a:rPr sz="1900" spc="-45" dirty="0">
                <a:latin typeface="Trebuchet MS"/>
                <a:cs typeface="Trebuchet MS"/>
              </a:rPr>
              <a:t> </a:t>
            </a:r>
            <a:r>
              <a:rPr sz="1900" spc="-200" dirty="0">
                <a:latin typeface="Trebuchet MS"/>
                <a:cs typeface="Trebuchet MS"/>
              </a:rPr>
              <a:t>a</a:t>
            </a:r>
            <a:r>
              <a:rPr sz="1900" spc="-25" dirty="0">
                <a:latin typeface="Trebuchet MS"/>
                <a:cs typeface="Trebuchet MS"/>
              </a:rPr>
              <a:t> </a:t>
            </a:r>
            <a:r>
              <a:rPr sz="1900" spc="-135" dirty="0">
                <a:latin typeface="Trebuchet MS"/>
                <a:cs typeface="Trebuchet MS"/>
              </a:rPr>
              <a:t>specific</a:t>
            </a:r>
            <a:r>
              <a:rPr sz="1900" spc="-45" dirty="0">
                <a:latin typeface="Trebuchet MS"/>
                <a:cs typeface="Trebuchet MS"/>
              </a:rPr>
              <a:t> </a:t>
            </a:r>
            <a:r>
              <a:rPr sz="1900" spc="-70" dirty="0">
                <a:latin typeface="Trebuchet MS"/>
                <a:cs typeface="Trebuchet MS"/>
              </a:rPr>
              <a:t>sound, </a:t>
            </a:r>
            <a:r>
              <a:rPr sz="1900" spc="-125" dirty="0">
                <a:latin typeface="Trebuchet MS"/>
                <a:cs typeface="Trebuchet MS"/>
              </a:rPr>
              <a:t>including</a:t>
            </a:r>
            <a:r>
              <a:rPr sz="1900" spc="-35" dirty="0">
                <a:latin typeface="Trebuchet MS"/>
                <a:cs typeface="Trebuchet MS"/>
              </a:rPr>
              <a:t> </a:t>
            </a:r>
            <a:r>
              <a:rPr sz="1900" spc="-175" dirty="0">
                <a:latin typeface="Trebuchet MS"/>
                <a:cs typeface="Trebuchet MS"/>
              </a:rPr>
              <a:t>all</a:t>
            </a:r>
            <a:r>
              <a:rPr sz="1900" spc="-25" dirty="0">
                <a:latin typeface="Trebuchet MS"/>
                <a:cs typeface="Trebuchet MS"/>
              </a:rPr>
              <a:t> </a:t>
            </a:r>
            <a:r>
              <a:rPr sz="1900" spc="-120" dirty="0">
                <a:latin typeface="Trebuchet MS"/>
                <a:cs typeface="Trebuchet MS"/>
              </a:rPr>
              <a:t>the</a:t>
            </a:r>
            <a:r>
              <a:rPr sz="1900" spc="-10" dirty="0">
                <a:latin typeface="Trebuchet MS"/>
                <a:cs typeface="Trebuchet MS"/>
              </a:rPr>
              <a:t> </a:t>
            </a:r>
            <a:r>
              <a:rPr sz="1900" spc="-70" dirty="0">
                <a:latin typeface="Trebuchet MS"/>
                <a:cs typeface="Trebuchet MS"/>
              </a:rPr>
              <a:t>sounds</a:t>
            </a:r>
            <a:r>
              <a:rPr sz="1900" spc="-25" dirty="0">
                <a:latin typeface="Trebuchet MS"/>
                <a:cs typeface="Trebuchet MS"/>
              </a:rPr>
              <a:t> </a:t>
            </a:r>
            <a:r>
              <a:rPr sz="1900" spc="-135" dirty="0">
                <a:latin typeface="Trebuchet MS"/>
                <a:cs typeface="Trebuchet MS"/>
              </a:rPr>
              <a:t>taught</a:t>
            </a:r>
            <a:r>
              <a:rPr sz="1900" spc="15" dirty="0">
                <a:latin typeface="Trebuchet MS"/>
                <a:cs typeface="Trebuchet MS"/>
              </a:rPr>
              <a:t> </a:t>
            </a:r>
            <a:r>
              <a:rPr sz="1900" spc="-35" dirty="0">
                <a:latin typeface="Trebuchet MS"/>
                <a:cs typeface="Trebuchet MS"/>
              </a:rPr>
              <a:t>previously.</a:t>
            </a:r>
            <a:endParaRPr sz="1900" dirty="0">
              <a:latin typeface="Trebuchet MS"/>
              <a:cs typeface="Trebuchet MS"/>
            </a:endParaRPr>
          </a:p>
          <a:p>
            <a:pPr marL="240665" marR="91440" indent="-228600">
              <a:lnSpc>
                <a:spcPct val="120000"/>
              </a:lnSpc>
              <a:spcBef>
                <a:spcPts val="994"/>
              </a:spcBef>
              <a:buClr>
                <a:srgbClr val="B71E42"/>
              </a:buClr>
              <a:buFont typeface="Arial MT"/>
              <a:buChar char="•"/>
              <a:tabLst>
                <a:tab pos="240665" algn="l"/>
              </a:tabLst>
            </a:pPr>
            <a:r>
              <a:rPr sz="1900" spc="-65" dirty="0">
                <a:latin typeface="Trebuchet MS"/>
                <a:cs typeface="Trebuchet MS"/>
              </a:rPr>
              <a:t>Children</a:t>
            </a:r>
            <a:r>
              <a:rPr sz="1900" spc="-80" dirty="0">
                <a:latin typeface="Trebuchet MS"/>
                <a:cs typeface="Trebuchet MS"/>
              </a:rPr>
              <a:t> </a:t>
            </a:r>
            <a:r>
              <a:rPr sz="1900" spc="-85" dirty="0">
                <a:latin typeface="Trebuchet MS"/>
                <a:cs typeface="Trebuchet MS"/>
              </a:rPr>
              <a:t>should</a:t>
            </a:r>
            <a:r>
              <a:rPr sz="1900" spc="-60" dirty="0">
                <a:latin typeface="Trebuchet MS"/>
                <a:cs typeface="Trebuchet MS"/>
              </a:rPr>
              <a:t> </a:t>
            </a:r>
            <a:r>
              <a:rPr sz="1900" spc="-130" dirty="0">
                <a:latin typeface="Trebuchet MS"/>
                <a:cs typeface="Trebuchet MS"/>
              </a:rPr>
              <a:t>be</a:t>
            </a:r>
            <a:r>
              <a:rPr sz="1900" spc="-55" dirty="0">
                <a:latin typeface="Trebuchet MS"/>
                <a:cs typeface="Trebuchet MS"/>
              </a:rPr>
              <a:t> </a:t>
            </a:r>
            <a:r>
              <a:rPr sz="1900" spc="-155" dirty="0">
                <a:latin typeface="Trebuchet MS"/>
                <a:cs typeface="Trebuchet MS"/>
              </a:rPr>
              <a:t>able</a:t>
            </a:r>
            <a:r>
              <a:rPr sz="1900" spc="-35" dirty="0">
                <a:latin typeface="Trebuchet MS"/>
                <a:cs typeface="Trebuchet MS"/>
              </a:rPr>
              <a:t> </a:t>
            </a:r>
            <a:r>
              <a:rPr sz="1900" spc="-10" dirty="0">
                <a:latin typeface="Trebuchet MS"/>
                <a:cs typeface="Trebuchet MS"/>
              </a:rPr>
              <a:t>to</a:t>
            </a:r>
            <a:r>
              <a:rPr sz="1900" spc="-70" dirty="0">
                <a:latin typeface="Trebuchet MS"/>
                <a:cs typeface="Trebuchet MS"/>
              </a:rPr>
              <a:t> </a:t>
            </a:r>
            <a:r>
              <a:rPr sz="1900" spc="-120" dirty="0">
                <a:latin typeface="Trebuchet MS"/>
                <a:cs typeface="Trebuchet MS"/>
              </a:rPr>
              <a:t>read</a:t>
            </a:r>
            <a:r>
              <a:rPr sz="1900" spc="-55" dirty="0">
                <a:latin typeface="Trebuchet MS"/>
                <a:cs typeface="Trebuchet MS"/>
              </a:rPr>
              <a:t> </a:t>
            </a:r>
            <a:r>
              <a:rPr sz="1900" spc="-110" dirty="0">
                <a:latin typeface="Trebuchet MS"/>
                <a:cs typeface="Trebuchet MS"/>
              </a:rPr>
              <a:t>these</a:t>
            </a:r>
            <a:r>
              <a:rPr sz="1900" spc="-55" dirty="0">
                <a:latin typeface="Trebuchet MS"/>
                <a:cs typeface="Trebuchet MS"/>
              </a:rPr>
              <a:t> </a:t>
            </a:r>
            <a:r>
              <a:rPr sz="1900" spc="-25" dirty="0">
                <a:latin typeface="Trebuchet MS"/>
                <a:cs typeface="Trebuchet MS"/>
              </a:rPr>
              <a:t>books</a:t>
            </a:r>
            <a:r>
              <a:rPr sz="1900" spc="-40" dirty="0">
                <a:latin typeface="Trebuchet MS"/>
                <a:cs typeface="Trebuchet MS"/>
              </a:rPr>
              <a:t> </a:t>
            </a:r>
            <a:r>
              <a:rPr sz="1900" spc="-110" dirty="0">
                <a:latin typeface="Trebuchet MS"/>
                <a:cs typeface="Trebuchet MS"/>
              </a:rPr>
              <a:t>independently </a:t>
            </a:r>
            <a:r>
              <a:rPr sz="1900" spc="-130" dirty="0">
                <a:latin typeface="Trebuchet MS"/>
                <a:cs typeface="Trebuchet MS"/>
              </a:rPr>
              <a:t>as</a:t>
            </a:r>
            <a:r>
              <a:rPr sz="1900" spc="-20" dirty="0">
                <a:latin typeface="Trebuchet MS"/>
                <a:cs typeface="Trebuchet MS"/>
              </a:rPr>
              <a:t> </a:t>
            </a:r>
            <a:r>
              <a:rPr sz="1900" spc="-125" dirty="0">
                <a:latin typeface="Trebuchet MS"/>
                <a:cs typeface="Trebuchet MS"/>
              </a:rPr>
              <a:t>they</a:t>
            </a:r>
            <a:r>
              <a:rPr sz="1900" spc="-30" dirty="0">
                <a:latin typeface="Trebuchet MS"/>
                <a:cs typeface="Trebuchet MS"/>
              </a:rPr>
              <a:t> </a:t>
            </a:r>
            <a:r>
              <a:rPr sz="1900" spc="-130" dirty="0">
                <a:latin typeface="Trebuchet MS"/>
                <a:cs typeface="Trebuchet MS"/>
              </a:rPr>
              <a:t>are</a:t>
            </a:r>
            <a:r>
              <a:rPr sz="1900" spc="-25" dirty="0">
                <a:latin typeface="Trebuchet MS"/>
                <a:cs typeface="Trebuchet MS"/>
              </a:rPr>
              <a:t> </a:t>
            </a:r>
            <a:r>
              <a:rPr sz="1900" spc="-110" dirty="0">
                <a:latin typeface="Trebuchet MS"/>
                <a:cs typeface="Trebuchet MS"/>
              </a:rPr>
              <a:t>studied</a:t>
            </a:r>
            <a:r>
              <a:rPr sz="1900" spc="-55" dirty="0">
                <a:latin typeface="Trebuchet MS"/>
                <a:cs typeface="Trebuchet MS"/>
              </a:rPr>
              <a:t> </a:t>
            </a:r>
            <a:r>
              <a:rPr sz="1900" spc="-114" dirty="0">
                <a:latin typeface="Trebuchet MS"/>
                <a:cs typeface="Trebuchet MS"/>
              </a:rPr>
              <a:t>in</a:t>
            </a:r>
            <a:r>
              <a:rPr sz="1900" spc="-20" dirty="0">
                <a:latin typeface="Trebuchet MS"/>
                <a:cs typeface="Trebuchet MS"/>
              </a:rPr>
              <a:t> </a:t>
            </a:r>
            <a:r>
              <a:rPr sz="1900" spc="-70" dirty="0">
                <a:latin typeface="Trebuchet MS"/>
                <a:cs typeface="Trebuchet MS"/>
              </a:rPr>
              <a:t>school</a:t>
            </a:r>
            <a:r>
              <a:rPr sz="1900" spc="-25" dirty="0">
                <a:latin typeface="Trebuchet MS"/>
                <a:cs typeface="Trebuchet MS"/>
              </a:rPr>
              <a:t> </a:t>
            </a:r>
            <a:r>
              <a:rPr sz="1900" spc="-95" dirty="0">
                <a:latin typeface="Trebuchet MS"/>
                <a:cs typeface="Trebuchet MS"/>
              </a:rPr>
              <a:t>during</a:t>
            </a:r>
            <a:r>
              <a:rPr sz="1900" spc="-35" dirty="0">
                <a:latin typeface="Trebuchet MS"/>
                <a:cs typeface="Trebuchet MS"/>
              </a:rPr>
              <a:t> </a:t>
            </a:r>
            <a:r>
              <a:rPr sz="1900" spc="-120" dirty="0">
                <a:latin typeface="Trebuchet MS"/>
                <a:cs typeface="Trebuchet MS"/>
              </a:rPr>
              <a:t>the</a:t>
            </a:r>
            <a:r>
              <a:rPr sz="1900" spc="-15" dirty="0">
                <a:latin typeface="Trebuchet MS"/>
                <a:cs typeface="Trebuchet MS"/>
              </a:rPr>
              <a:t> </a:t>
            </a:r>
            <a:r>
              <a:rPr sz="1900" spc="-10" dirty="0">
                <a:latin typeface="Trebuchet MS"/>
                <a:cs typeface="Trebuchet MS"/>
              </a:rPr>
              <a:t>week.</a:t>
            </a:r>
            <a:endParaRPr sz="1900" dirty="0">
              <a:latin typeface="Trebuchet MS"/>
              <a:cs typeface="Trebuchet MS"/>
            </a:endParaRPr>
          </a:p>
          <a:p>
            <a:pPr marL="240665" marR="5080" indent="-228600">
              <a:lnSpc>
                <a:spcPct val="120000"/>
              </a:lnSpc>
              <a:spcBef>
                <a:spcPts val="994"/>
              </a:spcBef>
              <a:buClr>
                <a:srgbClr val="B71E42"/>
              </a:buClr>
              <a:buFont typeface="Arial MT"/>
              <a:buChar char="•"/>
              <a:tabLst>
                <a:tab pos="240665" algn="l"/>
              </a:tabLst>
            </a:pPr>
            <a:r>
              <a:rPr sz="1900" spc="-70" dirty="0">
                <a:latin typeface="Trebuchet MS"/>
                <a:cs typeface="Trebuchet MS"/>
              </a:rPr>
              <a:t>These</a:t>
            </a:r>
            <a:r>
              <a:rPr sz="1900" spc="-75" dirty="0">
                <a:latin typeface="Trebuchet MS"/>
                <a:cs typeface="Trebuchet MS"/>
              </a:rPr>
              <a:t> </a:t>
            </a:r>
            <a:r>
              <a:rPr sz="1900" spc="-25" dirty="0">
                <a:latin typeface="Trebuchet MS"/>
                <a:cs typeface="Trebuchet MS"/>
              </a:rPr>
              <a:t>books</a:t>
            </a:r>
            <a:r>
              <a:rPr sz="1900" spc="-30" dirty="0">
                <a:latin typeface="Trebuchet MS"/>
                <a:cs typeface="Trebuchet MS"/>
              </a:rPr>
              <a:t> </a:t>
            </a:r>
            <a:r>
              <a:rPr sz="1900" spc="-130" dirty="0">
                <a:latin typeface="Trebuchet MS"/>
                <a:cs typeface="Trebuchet MS"/>
              </a:rPr>
              <a:t>are</a:t>
            </a:r>
            <a:r>
              <a:rPr sz="1900" spc="-55" dirty="0">
                <a:latin typeface="Trebuchet MS"/>
                <a:cs typeface="Trebuchet MS"/>
              </a:rPr>
              <a:t> </a:t>
            </a:r>
            <a:r>
              <a:rPr sz="1900" spc="-120" dirty="0">
                <a:latin typeface="Trebuchet MS"/>
                <a:cs typeface="Trebuchet MS"/>
              </a:rPr>
              <a:t>the</a:t>
            </a:r>
            <a:r>
              <a:rPr sz="1900" spc="-30" dirty="0">
                <a:latin typeface="Trebuchet MS"/>
                <a:cs typeface="Trebuchet MS"/>
              </a:rPr>
              <a:t> </a:t>
            </a:r>
            <a:r>
              <a:rPr sz="1900" spc="-125" dirty="0">
                <a:latin typeface="Trebuchet MS"/>
                <a:cs typeface="Trebuchet MS"/>
              </a:rPr>
              <a:t>biggest</a:t>
            </a:r>
            <a:r>
              <a:rPr sz="1900" spc="-50" dirty="0">
                <a:latin typeface="Trebuchet MS"/>
                <a:cs typeface="Trebuchet MS"/>
              </a:rPr>
              <a:t> </a:t>
            </a:r>
            <a:r>
              <a:rPr sz="1900" spc="-95" dirty="0">
                <a:latin typeface="Trebuchet MS"/>
                <a:cs typeface="Trebuchet MS"/>
              </a:rPr>
              <a:t>focus</a:t>
            </a:r>
            <a:r>
              <a:rPr sz="1900" spc="-45" dirty="0">
                <a:latin typeface="Trebuchet MS"/>
                <a:cs typeface="Trebuchet MS"/>
              </a:rPr>
              <a:t> </a:t>
            </a:r>
            <a:r>
              <a:rPr sz="1900" spc="-120" dirty="0" smtClean="0">
                <a:latin typeface="Trebuchet MS"/>
                <a:cs typeface="Trebuchet MS"/>
              </a:rPr>
              <a:t>in</a:t>
            </a:r>
            <a:r>
              <a:rPr lang="en-GB" sz="1900" spc="-120" dirty="0" smtClean="0">
                <a:latin typeface="Trebuchet MS"/>
                <a:cs typeface="Trebuchet MS"/>
              </a:rPr>
              <a:t> Reception,</a:t>
            </a:r>
            <a:r>
              <a:rPr sz="1900" spc="-340" dirty="0" smtClean="0">
                <a:latin typeface="Trebuchet MS"/>
                <a:cs typeface="Trebuchet MS"/>
              </a:rPr>
              <a:t> </a:t>
            </a:r>
            <a:r>
              <a:rPr sz="1900" spc="-140" dirty="0">
                <a:latin typeface="Trebuchet MS"/>
                <a:cs typeface="Trebuchet MS"/>
              </a:rPr>
              <a:t>Year</a:t>
            </a:r>
            <a:r>
              <a:rPr sz="1900" spc="-35" dirty="0">
                <a:latin typeface="Trebuchet MS"/>
                <a:cs typeface="Trebuchet MS"/>
              </a:rPr>
              <a:t> </a:t>
            </a:r>
            <a:r>
              <a:rPr sz="1900" dirty="0">
                <a:latin typeface="Trebuchet MS"/>
                <a:cs typeface="Trebuchet MS"/>
              </a:rPr>
              <a:t>1</a:t>
            </a:r>
            <a:r>
              <a:rPr sz="1900" spc="-50" dirty="0">
                <a:latin typeface="Trebuchet MS"/>
                <a:cs typeface="Trebuchet MS"/>
              </a:rPr>
              <a:t> </a:t>
            </a:r>
            <a:r>
              <a:rPr sz="1900" spc="-140" dirty="0">
                <a:latin typeface="Trebuchet MS"/>
                <a:cs typeface="Trebuchet MS"/>
              </a:rPr>
              <a:t>and</a:t>
            </a:r>
            <a:r>
              <a:rPr sz="1900" spc="-45" dirty="0">
                <a:latin typeface="Trebuchet MS"/>
                <a:cs typeface="Trebuchet MS"/>
              </a:rPr>
              <a:t> </a:t>
            </a:r>
            <a:r>
              <a:rPr sz="1900" dirty="0">
                <a:latin typeface="Trebuchet MS"/>
                <a:cs typeface="Trebuchet MS"/>
              </a:rPr>
              <a:t>2</a:t>
            </a:r>
            <a:r>
              <a:rPr sz="1900" spc="-55" dirty="0">
                <a:latin typeface="Trebuchet MS"/>
                <a:cs typeface="Trebuchet MS"/>
              </a:rPr>
              <a:t> </a:t>
            </a:r>
            <a:r>
              <a:rPr sz="1900" spc="-130" dirty="0">
                <a:latin typeface="Trebuchet MS"/>
                <a:cs typeface="Trebuchet MS"/>
              </a:rPr>
              <a:t>as</a:t>
            </a:r>
            <a:r>
              <a:rPr sz="1900" spc="-45" dirty="0">
                <a:latin typeface="Trebuchet MS"/>
                <a:cs typeface="Trebuchet MS"/>
              </a:rPr>
              <a:t> </a:t>
            </a:r>
            <a:r>
              <a:rPr sz="1900" spc="-20" dirty="0">
                <a:latin typeface="Trebuchet MS"/>
                <a:cs typeface="Trebuchet MS"/>
              </a:rPr>
              <a:t>they </a:t>
            </a:r>
            <a:r>
              <a:rPr sz="1900" spc="-105" dirty="0">
                <a:latin typeface="Trebuchet MS"/>
                <a:cs typeface="Trebuchet MS"/>
              </a:rPr>
              <a:t>consolidate</a:t>
            </a:r>
            <a:r>
              <a:rPr sz="1900" spc="-20" dirty="0">
                <a:latin typeface="Trebuchet MS"/>
                <a:cs typeface="Trebuchet MS"/>
              </a:rPr>
              <a:t> </a:t>
            </a:r>
            <a:r>
              <a:rPr sz="1900" spc="-114" dirty="0">
                <a:latin typeface="Trebuchet MS"/>
                <a:cs typeface="Trebuchet MS"/>
              </a:rPr>
              <a:t>the</a:t>
            </a:r>
            <a:r>
              <a:rPr sz="1900" spc="-20" dirty="0">
                <a:latin typeface="Trebuchet MS"/>
                <a:cs typeface="Trebuchet MS"/>
              </a:rPr>
              <a:t> </a:t>
            </a:r>
            <a:r>
              <a:rPr sz="1900" spc="-90" dirty="0">
                <a:latin typeface="Trebuchet MS"/>
                <a:cs typeface="Trebuchet MS"/>
              </a:rPr>
              <a:t>phonics</a:t>
            </a:r>
            <a:r>
              <a:rPr sz="1900" spc="-15" dirty="0">
                <a:latin typeface="Trebuchet MS"/>
                <a:cs typeface="Trebuchet MS"/>
              </a:rPr>
              <a:t> </a:t>
            </a:r>
            <a:r>
              <a:rPr sz="1900" spc="-120" dirty="0">
                <a:latin typeface="Trebuchet MS"/>
                <a:cs typeface="Trebuchet MS"/>
              </a:rPr>
              <a:t>they</a:t>
            </a:r>
            <a:r>
              <a:rPr sz="1900" spc="-10" dirty="0">
                <a:latin typeface="Trebuchet MS"/>
                <a:cs typeface="Trebuchet MS"/>
              </a:rPr>
              <a:t> </a:t>
            </a:r>
            <a:r>
              <a:rPr sz="1900" spc="-170" dirty="0">
                <a:latin typeface="Trebuchet MS"/>
                <a:cs typeface="Trebuchet MS"/>
              </a:rPr>
              <a:t>have</a:t>
            </a:r>
            <a:r>
              <a:rPr sz="1900" spc="10" dirty="0">
                <a:latin typeface="Trebuchet MS"/>
                <a:cs typeface="Trebuchet MS"/>
              </a:rPr>
              <a:t> </a:t>
            </a:r>
            <a:r>
              <a:rPr sz="1900" spc="-125" dirty="0">
                <a:latin typeface="Trebuchet MS"/>
                <a:cs typeface="Trebuchet MS"/>
              </a:rPr>
              <a:t>been</a:t>
            </a:r>
            <a:r>
              <a:rPr sz="1900" spc="-20" dirty="0">
                <a:latin typeface="Trebuchet MS"/>
                <a:cs typeface="Trebuchet MS"/>
              </a:rPr>
              <a:t> </a:t>
            </a:r>
            <a:r>
              <a:rPr sz="1900" spc="-135" dirty="0">
                <a:latin typeface="Trebuchet MS"/>
                <a:cs typeface="Trebuchet MS"/>
              </a:rPr>
              <a:t>taught</a:t>
            </a:r>
            <a:r>
              <a:rPr sz="1900" spc="-10" dirty="0">
                <a:latin typeface="Trebuchet MS"/>
                <a:cs typeface="Trebuchet MS"/>
              </a:rPr>
              <a:t> </a:t>
            </a:r>
            <a:r>
              <a:rPr sz="1900" spc="-114" dirty="0">
                <a:latin typeface="Trebuchet MS"/>
                <a:cs typeface="Trebuchet MS"/>
              </a:rPr>
              <a:t>in</a:t>
            </a:r>
            <a:r>
              <a:rPr sz="1900" spc="-15" dirty="0">
                <a:latin typeface="Trebuchet MS"/>
                <a:cs typeface="Trebuchet MS"/>
              </a:rPr>
              <a:t> </a:t>
            </a:r>
            <a:r>
              <a:rPr sz="1900" spc="-70" dirty="0">
                <a:latin typeface="Trebuchet MS"/>
                <a:cs typeface="Trebuchet MS"/>
              </a:rPr>
              <a:t>school</a:t>
            </a:r>
            <a:r>
              <a:rPr sz="1900" spc="-20" dirty="0">
                <a:latin typeface="Trebuchet MS"/>
                <a:cs typeface="Trebuchet MS"/>
              </a:rPr>
              <a:t> </a:t>
            </a:r>
            <a:r>
              <a:rPr sz="1900" spc="-55" dirty="0">
                <a:latin typeface="Trebuchet MS"/>
                <a:cs typeface="Trebuchet MS"/>
              </a:rPr>
              <a:t>and </a:t>
            </a:r>
            <a:r>
              <a:rPr sz="1900" spc="-90" dirty="0">
                <a:latin typeface="Trebuchet MS"/>
                <a:cs typeface="Trebuchet MS"/>
              </a:rPr>
              <a:t>ensures</a:t>
            </a:r>
            <a:r>
              <a:rPr sz="1900" spc="-55" dirty="0">
                <a:latin typeface="Trebuchet MS"/>
                <a:cs typeface="Trebuchet MS"/>
              </a:rPr>
              <a:t> </a:t>
            </a:r>
            <a:r>
              <a:rPr sz="1900" spc="-120" dirty="0">
                <a:latin typeface="Trebuchet MS"/>
                <a:cs typeface="Trebuchet MS"/>
              </a:rPr>
              <a:t>they</a:t>
            </a:r>
            <a:r>
              <a:rPr sz="1900" spc="-30" dirty="0">
                <a:latin typeface="Trebuchet MS"/>
                <a:cs typeface="Trebuchet MS"/>
              </a:rPr>
              <a:t> </a:t>
            </a:r>
            <a:r>
              <a:rPr sz="1900" spc="-155" dirty="0">
                <a:latin typeface="Trebuchet MS"/>
                <a:cs typeface="Trebuchet MS"/>
              </a:rPr>
              <a:t>make</a:t>
            </a:r>
            <a:r>
              <a:rPr sz="1900" spc="-20" dirty="0">
                <a:latin typeface="Trebuchet MS"/>
                <a:cs typeface="Trebuchet MS"/>
              </a:rPr>
              <a:t> </a:t>
            </a:r>
            <a:r>
              <a:rPr sz="1900" spc="-50" dirty="0">
                <a:latin typeface="Trebuchet MS"/>
                <a:cs typeface="Trebuchet MS"/>
              </a:rPr>
              <a:t>good</a:t>
            </a:r>
            <a:r>
              <a:rPr sz="1900" spc="-25" dirty="0">
                <a:latin typeface="Trebuchet MS"/>
                <a:cs typeface="Trebuchet MS"/>
              </a:rPr>
              <a:t> </a:t>
            </a:r>
            <a:r>
              <a:rPr sz="1900" spc="-10" dirty="0">
                <a:latin typeface="Trebuchet MS"/>
                <a:cs typeface="Trebuchet MS"/>
              </a:rPr>
              <a:t>progress.</a:t>
            </a:r>
            <a:endParaRPr sz="1900" dirty="0">
              <a:latin typeface="Trebuchet MS"/>
              <a:cs typeface="Trebuchet MS"/>
            </a:endParaRPr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7844028" y="2014727"/>
            <a:ext cx="3275076" cy="4625340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530477" y="771855"/>
            <a:ext cx="3073400" cy="51435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u="none" spc="170" dirty="0"/>
              <a:t>READING</a:t>
            </a:r>
            <a:r>
              <a:rPr u="none" spc="-105" dirty="0"/>
              <a:t> </a:t>
            </a:r>
            <a:r>
              <a:rPr u="none" spc="185" dirty="0"/>
              <a:t>IN</a:t>
            </a:r>
            <a:r>
              <a:rPr u="none" spc="-100" dirty="0"/>
              <a:t> </a:t>
            </a:r>
            <a:r>
              <a:rPr u="none" spc="30" dirty="0"/>
              <a:t>KS2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26388" y="1943836"/>
            <a:ext cx="6802120" cy="352352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41300" marR="265430" indent="-228600">
              <a:lnSpc>
                <a:spcPct val="120000"/>
              </a:lnSpc>
              <a:spcBef>
                <a:spcPts val="100"/>
              </a:spcBef>
              <a:buClr>
                <a:srgbClr val="B71E42"/>
              </a:buClr>
              <a:buFont typeface="Arial MT"/>
              <a:buChar char="•"/>
              <a:tabLst>
                <a:tab pos="240665" algn="l"/>
                <a:tab pos="241300" algn="l"/>
              </a:tabLst>
            </a:pPr>
            <a:r>
              <a:rPr sz="1900" spc="-65" dirty="0">
                <a:latin typeface="Trebuchet MS"/>
                <a:cs typeface="Trebuchet MS"/>
              </a:rPr>
              <a:t>Children</a:t>
            </a:r>
            <a:r>
              <a:rPr sz="1900" spc="-85" dirty="0">
                <a:latin typeface="Trebuchet MS"/>
                <a:cs typeface="Trebuchet MS"/>
              </a:rPr>
              <a:t> </a:t>
            </a:r>
            <a:r>
              <a:rPr sz="1900" spc="-90" dirty="0">
                <a:latin typeface="Trebuchet MS"/>
                <a:cs typeface="Trebuchet MS"/>
              </a:rPr>
              <a:t>from</a:t>
            </a:r>
            <a:r>
              <a:rPr sz="1900" spc="-375" dirty="0">
                <a:latin typeface="Trebuchet MS"/>
                <a:cs typeface="Trebuchet MS"/>
              </a:rPr>
              <a:t> </a:t>
            </a:r>
            <a:r>
              <a:rPr sz="1900" spc="-130" dirty="0">
                <a:latin typeface="Trebuchet MS"/>
                <a:cs typeface="Trebuchet MS"/>
              </a:rPr>
              <a:t>Year</a:t>
            </a:r>
            <a:r>
              <a:rPr sz="1900" spc="-55" dirty="0">
                <a:latin typeface="Trebuchet MS"/>
                <a:cs typeface="Trebuchet MS"/>
              </a:rPr>
              <a:t> </a:t>
            </a:r>
            <a:r>
              <a:rPr sz="1900" spc="-50" dirty="0">
                <a:latin typeface="Trebuchet MS"/>
                <a:cs typeface="Trebuchet MS"/>
              </a:rPr>
              <a:t>3</a:t>
            </a:r>
            <a:r>
              <a:rPr sz="1900" spc="-55" dirty="0">
                <a:latin typeface="Trebuchet MS"/>
                <a:cs typeface="Trebuchet MS"/>
              </a:rPr>
              <a:t> </a:t>
            </a:r>
            <a:r>
              <a:rPr sz="1900" spc="-105" dirty="0">
                <a:latin typeface="Trebuchet MS"/>
                <a:cs typeface="Trebuchet MS"/>
              </a:rPr>
              <a:t>up</a:t>
            </a:r>
            <a:r>
              <a:rPr sz="1900" spc="-70" dirty="0">
                <a:latin typeface="Trebuchet MS"/>
                <a:cs typeface="Trebuchet MS"/>
              </a:rPr>
              <a:t> </a:t>
            </a:r>
            <a:r>
              <a:rPr sz="1900" spc="-50" dirty="0">
                <a:latin typeface="Trebuchet MS"/>
                <a:cs typeface="Trebuchet MS"/>
              </a:rPr>
              <a:t>to</a:t>
            </a:r>
            <a:r>
              <a:rPr sz="1900" spc="-360" dirty="0">
                <a:latin typeface="Trebuchet MS"/>
                <a:cs typeface="Trebuchet MS"/>
              </a:rPr>
              <a:t> </a:t>
            </a:r>
            <a:r>
              <a:rPr sz="1900" spc="-130" dirty="0">
                <a:latin typeface="Trebuchet MS"/>
                <a:cs typeface="Trebuchet MS"/>
              </a:rPr>
              <a:t>Year</a:t>
            </a:r>
            <a:r>
              <a:rPr sz="1900" spc="-60" dirty="0">
                <a:latin typeface="Trebuchet MS"/>
                <a:cs typeface="Trebuchet MS"/>
              </a:rPr>
              <a:t> </a:t>
            </a:r>
            <a:r>
              <a:rPr sz="1900" spc="-50" dirty="0">
                <a:latin typeface="Trebuchet MS"/>
                <a:cs typeface="Trebuchet MS"/>
              </a:rPr>
              <a:t>6</a:t>
            </a:r>
            <a:r>
              <a:rPr sz="1900" spc="-55" dirty="0">
                <a:latin typeface="Trebuchet MS"/>
                <a:cs typeface="Trebuchet MS"/>
              </a:rPr>
              <a:t> </a:t>
            </a:r>
            <a:r>
              <a:rPr sz="1900" spc="-95" dirty="0">
                <a:latin typeface="Trebuchet MS"/>
                <a:cs typeface="Trebuchet MS"/>
              </a:rPr>
              <a:t>continue</a:t>
            </a:r>
            <a:r>
              <a:rPr sz="1900" spc="-80" dirty="0">
                <a:latin typeface="Trebuchet MS"/>
                <a:cs typeface="Trebuchet MS"/>
              </a:rPr>
              <a:t> </a:t>
            </a:r>
            <a:r>
              <a:rPr sz="1900" spc="-50" dirty="0">
                <a:latin typeface="Trebuchet MS"/>
                <a:cs typeface="Trebuchet MS"/>
              </a:rPr>
              <a:t>to</a:t>
            </a:r>
            <a:r>
              <a:rPr sz="1900" spc="-75" dirty="0">
                <a:latin typeface="Trebuchet MS"/>
                <a:cs typeface="Trebuchet MS"/>
              </a:rPr>
              <a:t> </a:t>
            </a:r>
            <a:r>
              <a:rPr sz="1900" spc="-160" dirty="0">
                <a:latin typeface="Trebuchet MS"/>
                <a:cs typeface="Trebuchet MS"/>
              </a:rPr>
              <a:t>have</a:t>
            </a:r>
            <a:r>
              <a:rPr sz="1900" spc="-60" dirty="0">
                <a:latin typeface="Trebuchet MS"/>
                <a:cs typeface="Trebuchet MS"/>
              </a:rPr>
              <a:t> </a:t>
            </a:r>
            <a:r>
              <a:rPr sz="1900" spc="-120" dirty="0">
                <a:latin typeface="Trebuchet MS"/>
                <a:cs typeface="Trebuchet MS"/>
              </a:rPr>
              <a:t>reading</a:t>
            </a:r>
            <a:r>
              <a:rPr sz="1900" spc="-65" dirty="0">
                <a:latin typeface="Trebuchet MS"/>
                <a:cs typeface="Trebuchet MS"/>
              </a:rPr>
              <a:t> </a:t>
            </a:r>
            <a:r>
              <a:rPr sz="1900" spc="-165" dirty="0">
                <a:latin typeface="Trebuchet MS"/>
                <a:cs typeface="Trebuchet MS"/>
              </a:rPr>
              <a:t>at </a:t>
            </a:r>
            <a:r>
              <a:rPr sz="1900" spc="-585" dirty="0">
                <a:latin typeface="Trebuchet MS"/>
                <a:cs typeface="Trebuchet MS"/>
              </a:rPr>
              <a:t> </a:t>
            </a:r>
            <a:r>
              <a:rPr sz="1900" spc="-114" dirty="0">
                <a:latin typeface="Trebuchet MS"/>
                <a:cs typeface="Trebuchet MS"/>
              </a:rPr>
              <a:t>the</a:t>
            </a:r>
            <a:r>
              <a:rPr sz="1900" spc="-65" dirty="0">
                <a:latin typeface="Trebuchet MS"/>
                <a:cs typeface="Trebuchet MS"/>
              </a:rPr>
              <a:t> </a:t>
            </a:r>
            <a:r>
              <a:rPr sz="1900" spc="-105" dirty="0">
                <a:latin typeface="Trebuchet MS"/>
                <a:cs typeface="Trebuchet MS"/>
              </a:rPr>
              <a:t>centre</a:t>
            </a:r>
            <a:r>
              <a:rPr sz="1900" spc="-75" dirty="0">
                <a:latin typeface="Trebuchet MS"/>
                <a:cs typeface="Trebuchet MS"/>
              </a:rPr>
              <a:t> </a:t>
            </a:r>
            <a:r>
              <a:rPr sz="1900" spc="-105" dirty="0">
                <a:latin typeface="Trebuchet MS"/>
                <a:cs typeface="Trebuchet MS"/>
              </a:rPr>
              <a:t>of</a:t>
            </a:r>
            <a:r>
              <a:rPr sz="1900" spc="-65" dirty="0">
                <a:latin typeface="Trebuchet MS"/>
                <a:cs typeface="Trebuchet MS"/>
              </a:rPr>
              <a:t> </a:t>
            </a:r>
            <a:r>
              <a:rPr sz="1900" spc="-170" dirty="0">
                <a:latin typeface="Trebuchet MS"/>
                <a:cs typeface="Trebuchet MS"/>
              </a:rPr>
              <a:t>all</a:t>
            </a:r>
            <a:r>
              <a:rPr sz="1900" spc="-75" dirty="0">
                <a:latin typeface="Trebuchet MS"/>
                <a:cs typeface="Trebuchet MS"/>
              </a:rPr>
              <a:t> </a:t>
            </a:r>
            <a:r>
              <a:rPr sz="1900" spc="-95" dirty="0">
                <a:latin typeface="Trebuchet MS"/>
                <a:cs typeface="Trebuchet MS"/>
              </a:rPr>
              <a:t>their</a:t>
            </a:r>
            <a:r>
              <a:rPr sz="1900" spc="-70" dirty="0">
                <a:latin typeface="Trebuchet MS"/>
                <a:cs typeface="Trebuchet MS"/>
              </a:rPr>
              <a:t> </a:t>
            </a:r>
            <a:r>
              <a:rPr sz="1900" spc="-140" dirty="0">
                <a:latin typeface="Trebuchet MS"/>
                <a:cs typeface="Trebuchet MS"/>
              </a:rPr>
              <a:t>learning.</a:t>
            </a:r>
            <a:r>
              <a:rPr sz="1900" spc="-285" dirty="0">
                <a:latin typeface="Trebuchet MS"/>
                <a:cs typeface="Trebuchet MS"/>
              </a:rPr>
              <a:t> </a:t>
            </a:r>
            <a:r>
              <a:rPr sz="1900" spc="75" dirty="0">
                <a:latin typeface="Trebuchet MS"/>
                <a:cs typeface="Trebuchet MS"/>
              </a:rPr>
              <a:t>Now</a:t>
            </a:r>
            <a:r>
              <a:rPr sz="1900" spc="-50" dirty="0">
                <a:latin typeface="Trebuchet MS"/>
                <a:cs typeface="Trebuchet MS"/>
              </a:rPr>
              <a:t> </a:t>
            </a:r>
            <a:r>
              <a:rPr sz="1900" spc="-135" dirty="0">
                <a:latin typeface="Trebuchet MS"/>
                <a:cs typeface="Trebuchet MS"/>
              </a:rPr>
              <a:t>that</a:t>
            </a:r>
            <a:r>
              <a:rPr sz="1900" spc="-85" dirty="0">
                <a:latin typeface="Trebuchet MS"/>
                <a:cs typeface="Trebuchet MS"/>
              </a:rPr>
              <a:t> </a:t>
            </a:r>
            <a:r>
              <a:rPr sz="1900" spc="-125" dirty="0">
                <a:latin typeface="Trebuchet MS"/>
                <a:cs typeface="Trebuchet MS"/>
              </a:rPr>
              <a:t>they</a:t>
            </a:r>
            <a:r>
              <a:rPr sz="1900" spc="-65" dirty="0">
                <a:latin typeface="Trebuchet MS"/>
                <a:cs typeface="Trebuchet MS"/>
              </a:rPr>
              <a:t> </a:t>
            </a:r>
            <a:r>
              <a:rPr sz="1900" spc="-135" dirty="0">
                <a:latin typeface="Trebuchet MS"/>
                <a:cs typeface="Trebuchet MS"/>
              </a:rPr>
              <a:t>can</a:t>
            </a:r>
            <a:r>
              <a:rPr sz="1900" spc="-60" dirty="0">
                <a:latin typeface="Trebuchet MS"/>
                <a:cs typeface="Trebuchet MS"/>
              </a:rPr>
              <a:t> </a:t>
            </a:r>
            <a:r>
              <a:rPr sz="1900" spc="-90" dirty="0">
                <a:latin typeface="Trebuchet MS"/>
                <a:cs typeface="Trebuchet MS"/>
              </a:rPr>
              <a:t>decode </a:t>
            </a:r>
            <a:r>
              <a:rPr sz="1900" spc="-85" dirty="0">
                <a:latin typeface="Trebuchet MS"/>
                <a:cs typeface="Trebuchet MS"/>
              </a:rPr>
              <a:t> </a:t>
            </a:r>
            <a:r>
              <a:rPr sz="1900" spc="-125" dirty="0">
                <a:latin typeface="Trebuchet MS"/>
                <a:cs typeface="Trebuchet MS"/>
              </a:rPr>
              <a:t>accurately</a:t>
            </a:r>
            <a:r>
              <a:rPr sz="1900" spc="-90" dirty="0">
                <a:latin typeface="Trebuchet MS"/>
                <a:cs typeface="Trebuchet MS"/>
              </a:rPr>
              <a:t> </a:t>
            </a:r>
            <a:r>
              <a:rPr sz="1900" spc="-130" dirty="0">
                <a:latin typeface="Trebuchet MS"/>
                <a:cs typeface="Trebuchet MS"/>
              </a:rPr>
              <a:t>and</a:t>
            </a:r>
            <a:r>
              <a:rPr sz="1900" spc="-55" dirty="0">
                <a:latin typeface="Trebuchet MS"/>
                <a:cs typeface="Trebuchet MS"/>
              </a:rPr>
              <a:t> </a:t>
            </a:r>
            <a:r>
              <a:rPr sz="1900" spc="-175" dirty="0">
                <a:latin typeface="Trebuchet MS"/>
                <a:cs typeface="Trebuchet MS"/>
              </a:rPr>
              <a:t>fluently,</a:t>
            </a:r>
            <a:r>
              <a:rPr sz="1900" spc="-295" dirty="0">
                <a:latin typeface="Trebuchet MS"/>
                <a:cs typeface="Trebuchet MS"/>
              </a:rPr>
              <a:t> </a:t>
            </a:r>
            <a:r>
              <a:rPr sz="1900" spc="-125" dirty="0">
                <a:latin typeface="Trebuchet MS"/>
                <a:cs typeface="Trebuchet MS"/>
              </a:rPr>
              <a:t>they</a:t>
            </a:r>
            <a:r>
              <a:rPr sz="1900" spc="-65" dirty="0">
                <a:latin typeface="Trebuchet MS"/>
                <a:cs typeface="Trebuchet MS"/>
              </a:rPr>
              <a:t> </a:t>
            </a:r>
            <a:r>
              <a:rPr sz="1900" spc="-114" dirty="0">
                <a:latin typeface="Trebuchet MS"/>
                <a:cs typeface="Trebuchet MS"/>
              </a:rPr>
              <a:t>build</a:t>
            </a:r>
            <a:r>
              <a:rPr sz="1900" spc="-80" dirty="0">
                <a:latin typeface="Trebuchet MS"/>
                <a:cs typeface="Trebuchet MS"/>
              </a:rPr>
              <a:t> </a:t>
            </a:r>
            <a:r>
              <a:rPr sz="1900" spc="-30" dirty="0">
                <a:latin typeface="Trebuchet MS"/>
                <a:cs typeface="Trebuchet MS"/>
              </a:rPr>
              <a:t>on</a:t>
            </a:r>
            <a:r>
              <a:rPr sz="1900" spc="-55" dirty="0">
                <a:latin typeface="Trebuchet MS"/>
                <a:cs typeface="Trebuchet MS"/>
              </a:rPr>
              <a:t> </a:t>
            </a:r>
            <a:r>
              <a:rPr sz="1900" spc="-90" dirty="0">
                <a:latin typeface="Trebuchet MS"/>
                <a:cs typeface="Trebuchet MS"/>
              </a:rPr>
              <a:t>from</a:t>
            </a:r>
            <a:r>
              <a:rPr sz="1900" spc="-80" dirty="0">
                <a:latin typeface="Trebuchet MS"/>
                <a:cs typeface="Trebuchet MS"/>
              </a:rPr>
              <a:t> </a:t>
            </a:r>
            <a:r>
              <a:rPr sz="1900" spc="-105" dirty="0">
                <a:latin typeface="Trebuchet MS"/>
                <a:cs typeface="Trebuchet MS"/>
              </a:rPr>
              <a:t>these</a:t>
            </a:r>
            <a:r>
              <a:rPr sz="1900" spc="-70" dirty="0">
                <a:latin typeface="Trebuchet MS"/>
                <a:cs typeface="Trebuchet MS"/>
              </a:rPr>
              <a:t> strong </a:t>
            </a:r>
            <a:r>
              <a:rPr sz="1900" spc="-65" dirty="0">
                <a:latin typeface="Trebuchet MS"/>
                <a:cs typeface="Trebuchet MS"/>
              </a:rPr>
              <a:t> </a:t>
            </a:r>
            <a:r>
              <a:rPr sz="1900" spc="-260" dirty="0">
                <a:latin typeface="Trebuchet MS"/>
                <a:cs typeface="Trebuchet MS"/>
              </a:rPr>
              <a:t>f</a:t>
            </a:r>
            <a:r>
              <a:rPr sz="1900" spc="-50" dirty="0">
                <a:latin typeface="Trebuchet MS"/>
                <a:cs typeface="Trebuchet MS"/>
              </a:rPr>
              <a:t>ou</a:t>
            </a:r>
            <a:r>
              <a:rPr sz="1900" spc="-45" dirty="0">
                <a:latin typeface="Trebuchet MS"/>
                <a:cs typeface="Trebuchet MS"/>
              </a:rPr>
              <a:t>n</a:t>
            </a:r>
            <a:r>
              <a:rPr sz="1900" spc="-105" dirty="0">
                <a:latin typeface="Trebuchet MS"/>
                <a:cs typeface="Trebuchet MS"/>
              </a:rPr>
              <a:t>dation</a:t>
            </a:r>
            <a:r>
              <a:rPr sz="1900" spc="-95" dirty="0">
                <a:latin typeface="Trebuchet MS"/>
                <a:cs typeface="Trebuchet MS"/>
              </a:rPr>
              <a:t> skil</a:t>
            </a:r>
            <a:r>
              <a:rPr sz="1900" spc="-170" dirty="0">
                <a:latin typeface="Trebuchet MS"/>
                <a:cs typeface="Trebuchet MS"/>
              </a:rPr>
              <a:t>ls.</a:t>
            </a:r>
            <a:endParaRPr sz="1900" dirty="0">
              <a:latin typeface="Trebuchet MS"/>
              <a:cs typeface="Trebuchet MS"/>
            </a:endParaRPr>
          </a:p>
          <a:p>
            <a:pPr marL="241300" marR="169545" indent="-228600">
              <a:lnSpc>
                <a:spcPct val="120100"/>
              </a:lnSpc>
              <a:spcBef>
                <a:spcPts val="990"/>
              </a:spcBef>
              <a:buClr>
                <a:srgbClr val="B71E42"/>
              </a:buClr>
              <a:buFont typeface="Arial MT"/>
              <a:buChar char="•"/>
              <a:tabLst>
                <a:tab pos="240665" algn="l"/>
                <a:tab pos="241300" algn="l"/>
              </a:tabLst>
            </a:pPr>
            <a:r>
              <a:rPr sz="1900" spc="-65" dirty="0">
                <a:latin typeface="Trebuchet MS"/>
                <a:cs typeface="Trebuchet MS"/>
              </a:rPr>
              <a:t>Children</a:t>
            </a:r>
            <a:r>
              <a:rPr sz="1900" spc="-85" dirty="0">
                <a:latin typeface="Trebuchet MS"/>
                <a:cs typeface="Trebuchet MS"/>
              </a:rPr>
              <a:t> </a:t>
            </a:r>
            <a:r>
              <a:rPr sz="1900" spc="-114" dirty="0">
                <a:latin typeface="Trebuchet MS"/>
                <a:cs typeface="Trebuchet MS"/>
              </a:rPr>
              <a:t>read</a:t>
            </a:r>
            <a:r>
              <a:rPr sz="1900" spc="-55" dirty="0">
                <a:latin typeface="Trebuchet MS"/>
                <a:cs typeface="Trebuchet MS"/>
              </a:rPr>
              <a:t> </a:t>
            </a:r>
            <a:r>
              <a:rPr sz="1900" spc="-140" dirty="0">
                <a:latin typeface="Trebuchet MS"/>
                <a:cs typeface="Trebuchet MS"/>
              </a:rPr>
              <a:t>independently,</a:t>
            </a:r>
            <a:r>
              <a:rPr sz="1900" spc="-295" dirty="0">
                <a:latin typeface="Trebuchet MS"/>
                <a:cs typeface="Trebuchet MS"/>
              </a:rPr>
              <a:t> </a:t>
            </a:r>
            <a:r>
              <a:rPr sz="1900" spc="-120" dirty="0">
                <a:latin typeface="Trebuchet MS"/>
                <a:cs typeface="Trebuchet MS"/>
              </a:rPr>
              <a:t>as</a:t>
            </a:r>
            <a:r>
              <a:rPr sz="1900" spc="-50" dirty="0">
                <a:latin typeface="Trebuchet MS"/>
                <a:cs typeface="Trebuchet MS"/>
              </a:rPr>
              <a:t> </a:t>
            </a:r>
            <a:r>
              <a:rPr sz="1900" spc="-200" dirty="0">
                <a:latin typeface="Trebuchet MS"/>
                <a:cs typeface="Trebuchet MS"/>
              </a:rPr>
              <a:t>a</a:t>
            </a:r>
            <a:r>
              <a:rPr sz="1900" spc="-50" dirty="0">
                <a:latin typeface="Trebuchet MS"/>
                <a:cs typeface="Trebuchet MS"/>
              </a:rPr>
              <a:t> </a:t>
            </a:r>
            <a:r>
              <a:rPr sz="1900" spc="-114" dirty="0">
                <a:latin typeface="Trebuchet MS"/>
                <a:cs typeface="Trebuchet MS"/>
              </a:rPr>
              <a:t>class</a:t>
            </a:r>
            <a:r>
              <a:rPr sz="1900" spc="-60" dirty="0">
                <a:latin typeface="Trebuchet MS"/>
                <a:cs typeface="Trebuchet MS"/>
              </a:rPr>
              <a:t> </a:t>
            </a:r>
            <a:r>
              <a:rPr sz="1900" spc="-130" dirty="0">
                <a:latin typeface="Trebuchet MS"/>
                <a:cs typeface="Trebuchet MS"/>
              </a:rPr>
              <a:t>and</a:t>
            </a:r>
            <a:r>
              <a:rPr sz="1900" spc="-40" dirty="0">
                <a:latin typeface="Trebuchet MS"/>
                <a:cs typeface="Trebuchet MS"/>
              </a:rPr>
              <a:t> </a:t>
            </a:r>
            <a:r>
              <a:rPr sz="1900" spc="-114" dirty="0">
                <a:latin typeface="Trebuchet MS"/>
                <a:cs typeface="Trebuchet MS"/>
              </a:rPr>
              <a:t>in</a:t>
            </a:r>
            <a:r>
              <a:rPr sz="1900" spc="-70" dirty="0">
                <a:latin typeface="Trebuchet MS"/>
                <a:cs typeface="Trebuchet MS"/>
              </a:rPr>
              <a:t> </a:t>
            </a:r>
            <a:r>
              <a:rPr sz="1900" spc="-170" dirty="0">
                <a:latin typeface="Trebuchet MS"/>
                <a:cs typeface="Trebuchet MS"/>
              </a:rPr>
              <a:t>all</a:t>
            </a:r>
            <a:r>
              <a:rPr sz="1900" spc="-55" dirty="0">
                <a:latin typeface="Trebuchet MS"/>
                <a:cs typeface="Trebuchet MS"/>
              </a:rPr>
              <a:t> </a:t>
            </a:r>
            <a:r>
              <a:rPr sz="1900" spc="-105" dirty="0">
                <a:latin typeface="Trebuchet MS"/>
                <a:cs typeface="Trebuchet MS"/>
              </a:rPr>
              <a:t>of</a:t>
            </a:r>
            <a:r>
              <a:rPr sz="1900" spc="-60" dirty="0">
                <a:latin typeface="Trebuchet MS"/>
                <a:cs typeface="Trebuchet MS"/>
              </a:rPr>
              <a:t> </a:t>
            </a:r>
            <a:r>
              <a:rPr sz="1900" spc="-95" dirty="0">
                <a:latin typeface="Trebuchet MS"/>
                <a:cs typeface="Trebuchet MS"/>
              </a:rPr>
              <a:t>their</a:t>
            </a:r>
            <a:r>
              <a:rPr sz="1900" spc="-70" dirty="0">
                <a:latin typeface="Trebuchet MS"/>
                <a:cs typeface="Trebuchet MS"/>
              </a:rPr>
              <a:t> </a:t>
            </a:r>
            <a:r>
              <a:rPr sz="1900" spc="-60" dirty="0">
                <a:latin typeface="Trebuchet MS"/>
                <a:cs typeface="Trebuchet MS"/>
              </a:rPr>
              <a:t>other </a:t>
            </a:r>
            <a:r>
              <a:rPr sz="1900" spc="-590" dirty="0">
                <a:latin typeface="Trebuchet MS"/>
                <a:cs typeface="Trebuchet MS"/>
              </a:rPr>
              <a:t> </a:t>
            </a:r>
            <a:r>
              <a:rPr sz="1900" spc="-105" dirty="0">
                <a:latin typeface="Trebuchet MS"/>
                <a:cs typeface="Trebuchet MS"/>
              </a:rPr>
              <a:t>foundation </a:t>
            </a:r>
            <a:r>
              <a:rPr sz="1900" spc="-120" dirty="0">
                <a:latin typeface="Trebuchet MS"/>
                <a:cs typeface="Trebuchet MS"/>
              </a:rPr>
              <a:t>subjects </a:t>
            </a:r>
            <a:r>
              <a:rPr sz="1900" spc="-90" dirty="0">
                <a:latin typeface="Trebuchet MS"/>
                <a:cs typeface="Trebuchet MS"/>
              </a:rPr>
              <a:t>(such </a:t>
            </a:r>
            <a:r>
              <a:rPr sz="1900" spc="-120" dirty="0">
                <a:latin typeface="Trebuchet MS"/>
                <a:cs typeface="Trebuchet MS"/>
              </a:rPr>
              <a:t>as Geography, </a:t>
            </a:r>
            <a:r>
              <a:rPr sz="1900" spc="-75" dirty="0">
                <a:latin typeface="Trebuchet MS"/>
                <a:cs typeface="Trebuchet MS"/>
              </a:rPr>
              <a:t>History, </a:t>
            </a:r>
            <a:r>
              <a:rPr sz="1900" spc="-15" dirty="0">
                <a:latin typeface="Trebuchet MS"/>
                <a:cs typeface="Trebuchet MS"/>
              </a:rPr>
              <a:t>RE </a:t>
            </a:r>
            <a:r>
              <a:rPr sz="1900" spc="-130" dirty="0">
                <a:latin typeface="Trebuchet MS"/>
                <a:cs typeface="Trebuchet MS"/>
              </a:rPr>
              <a:t>and </a:t>
            </a:r>
            <a:r>
              <a:rPr sz="1900" spc="-125" dirty="0">
                <a:latin typeface="Trebuchet MS"/>
                <a:cs typeface="Trebuchet MS"/>
              </a:rPr>
              <a:t> </a:t>
            </a:r>
            <a:r>
              <a:rPr sz="1900" spc="-130" dirty="0">
                <a:latin typeface="Trebuchet MS"/>
                <a:cs typeface="Trebuchet MS"/>
              </a:rPr>
              <a:t>Science).</a:t>
            </a:r>
            <a:endParaRPr sz="1900" dirty="0">
              <a:latin typeface="Trebuchet MS"/>
              <a:cs typeface="Trebuchet MS"/>
            </a:endParaRPr>
          </a:p>
          <a:p>
            <a:pPr marL="241300" marR="5080" indent="-228600" algn="just">
              <a:lnSpc>
                <a:spcPct val="120000"/>
              </a:lnSpc>
              <a:spcBef>
                <a:spcPts val="1010"/>
              </a:spcBef>
              <a:buClr>
                <a:srgbClr val="B71E42"/>
              </a:buClr>
              <a:buFont typeface="Arial MT"/>
              <a:buChar char="•"/>
              <a:tabLst>
                <a:tab pos="241300" algn="l"/>
              </a:tabLst>
            </a:pPr>
            <a:r>
              <a:rPr sz="1900" spc="-65" dirty="0">
                <a:latin typeface="Trebuchet MS"/>
                <a:cs typeface="Trebuchet MS"/>
              </a:rPr>
              <a:t>Children </a:t>
            </a:r>
            <a:r>
              <a:rPr sz="1900" spc="-160" dirty="0">
                <a:latin typeface="Trebuchet MS"/>
                <a:cs typeface="Trebuchet MS"/>
              </a:rPr>
              <a:t>have </a:t>
            </a:r>
            <a:r>
              <a:rPr sz="1900" spc="-114" dirty="0">
                <a:latin typeface="Trebuchet MS"/>
                <a:cs typeface="Trebuchet MS"/>
              </a:rPr>
              <a:t>the </a:t>
            </a:r>
            <a:r>
              <a:rPr sz="1900" spc="-75" dirty="0">
                <a:latin typeface="Trebuchet MS"/>
                <a:cs typeface="Trebuchet MS"/>
              </a:rPr>
              <a:t>opportunity </a:t>
            </a:r>
            <a:r>
              <a:rPr sz="1900" spc="-70" dirty="0">
                <a:latin typeface="Trebuchet MS"/>
                <a:cs typeface="Trebuchet MS"/>
              </a:rPr>
              <a:t>for </a:t>
            </a:r>
            <a:r>
              <a:rPr sz="1900" spc="-125" dirty="0">
                <a:latin typeface="Trebuchet MS"/>
                <a:cs typeface="Trebuchet MS"/>
              </a:rPr>
              <a:t>individual </a:t>
            </a:r>
            <a:r>
              <a:rPr sz="1900" spc="-120" dirty="0">
                <a:latin typeface="Trebuchet MS"/>
                <a:cs typeface="Trebuchet MS"/>
              </a:rPr>
              <a:t>quiet reading </a:t>
            </a:r>
            <a:r>
              <a:rPr sz="1900" spc="-100" dirty="0">
                <a:latin typeface="Trebuchet MS"/>
                <a:cs typeface="Trebuchet MS"/>
              </a:rPr>
              <a:t>every </a:t>
            </a:r>
            <a:r>
              <a:rPr sz="1900" spc="-590" dirty="0">
                <a:latin typeface="Trebuchet MS"/>
                <a:cs typeface="Trebuchet MS"/>
              </a:rPr>
              <a:t> </a:t>
            </a:r>
            <a:r>
              <a:rPr sz="1900" spc="-240" dirty="0">
                <a:latin typeface="Trebuchet MS"/>
                <a:cs typeface="Trebuchet MS"/>
              </a:rPr>
              <a:t>day, </a:t>
            </a:r>
            <a:r>
              <a:rPr sz="1900" spc="-120" dirty="0">
                <a:latin typeface="Trebuchet MS"/>
                <a:cs typeface="Trebuchet MS"/>
              </a:rPr>
              <a:t>reading as </a:t>
            </a:r>
            <a:r>
              <a:rPr sz="1900" spc="-200" dirty="0">
                <a:latin typeface="Trebuchet MS"/>
                <a:cs typeface="Trebuchet MS"/>
              </a:rPr>
              <a:t>a </a:t>
            </a:r>
            <a:r>
              <a:rPr sz="1900" spc="-85" dirty="0">
                <a:latin typeface="Trebuchet MS"/>
                <a:cs typeface="Trebuchet MS"/>
              </a:rPr>
              <a:t>whole </a:t>
            </a:r>
            <a:r>
              <a:rPr sz="1900" spc="-145" dirty="0">
                <a:latin typeface="Trebuchet MS"/>
                <a:cs typeface="Trebuchet MS"/>
              </a:rPr>
              <a:t>class, </a:t>
            </a:r>
            <a:r>
              <a:rPr sz="1900" spc="-130" dirty="0">
                <a:latin typeface="Trebuchet MS"/>
                <a:cs typeface="Trebuchet MS"/>
              </a:rPr>
              <a:t>and </a:t>
            </a:r>
            <a:r>
              <a:rPr sz="1900" spc="-125" dirty="0">
                <a:latin typeface="Trebuchet MS"/>
                <a:cs typeface="Trebuchet MS"/>
              </a:rPr>
              <a:t>being </a:t>
            </a:r>
            <a:r>
              <a:rPr sz="1900" spc="-110" dirty="0">
                <a:latin typeface="Trebuchet MS"/>
                <a:cs typeface="Trebuchet MS"/>
              </a:rPr>
              <a:t>heard </a:t>
            </a:r>
            <a:r>
              <a:rPr sz="1900" spc="-114" dirty="0">
                <a:latin typeface="Trebuchet MS"/>
                <a:cs typeface="Trebuchet MS"/>
              </a:rPr>
              <a:t>read </a:t>
            </a:r>
            <a:r>
              <a:rPr sz="1900" spc="-125" dirty="0">
                <a:latin typeface="Trebuchet MS"/>
                <a:cs typeface="Trebuchet MS"/>
              </a:rPr>
              <a:t>by </a:t>
            </a:r>
            <a:r>
              <a:rPr sz="1900" spc="-145" dirty="0">
                <a:latin typeface="Trebuchet MS"/>
                <a:cs typeface="Trebuchet MS"/>
              </a:rPr>
              <a:t>an </a:t>
            </a:r>
            <a:r>
              <a:rPr sz="1900" spc="-135" dirty="0">
                <a:latin typeface="Trebuchet MS"/>
                <a:cs typeface="Trebuchet MS"/>
              </a:rPr>
              <a:t>adult </a:t>
            </a:r>
            <a:r>
              <a:rPr sz="1900" spc="-120" dirty="0">
                <a:latin typeface="Trebuchet MS"/>
                <a:cs typeface="Trebuchet MS"/>
              </a:rPr>
              <a:t>in </a:t>
            </a:r>
            <a:r>
              <a:rPr sz="1900" spc="-114" dirty="0">
                <a:latin typeface="Trebuchet MS"/>
                <a:cs typeface="Trebuchet MS"/>
              </a:rPr>
              <a:t> </a:t>
            </a:r>
            <a:r>
              <a:rPr sz="1900" spc="-55" dirty="0">
                <a:latin typeface="Trebuchet MS"/>
                <a:cs typeface="Trebuchet MS"/>
              </a:rPr>
              <a:t>school</a:t>
            </a:r>
            <a:r>
              <a:rPr sz="1900" spc="-70" dirty="0">
                <a:latin typeface="Trebuchet MS"/>
                <a:cs typeface="Trebuchet MS"/>
              </a:rPr>
              <a:t> </a:t>
            </a:r>
            <a:r>
              <a:rPr sz="1900" spc="-75" dirty="0" smtClean="0">
                <a:latin typeface="Trebuchet MS"/>
                <a:cs typeface="Trebuchet MS"/>
              </a:rPr>
              <a:t>should</a:t>
            </a:r>
            <a:r>
              <a:rPr sz="1900" spc="-70" dirty="0" smtClean="0">
                <a:latin typeface="Trebuchet MS"/>
                <a:cs typeface="Trebuchet MS"/>
              </a:rPr>
              <a:t> </a:t>
            </a:r>
            <a:r>
              <a:rPr sz="1900" spc="-125" dirty="0">
                <a:latin typeface="Trebuchet MS"/>
                <a:cs typeface="Trebuchet MS"/>
              </a:rPr>
              <a:t>they</a:t>
            </a:r>
            <a:r>
              <a:rPr sz="1900" spc="-60" dirty="0">
                <a:latin typeface="Trebuchet MS"/>
                <a:cs typeface="Trebuchet MS"/>
              </a:rPr>
              <a:t> </a:t>
            </a:r>
            <a:r>
              <a:rPr sz="1900" spc="-95" dirty="0">
                <a:latin typeface="Trebuchet MS"/>
                <a:cs typeface="Trebuchet MS"/>
              </a:rPr>
              <a:t>require</a:t>
            </a:r>
            <a:r>
              <a:rPr sz="1900" spc="-85" dirty="0">
                <a:latin typeface="Trebuchet MS"/>
                <a:cs typeface="Trebuchet MS"/>
              </a:rPr>
              <a:t> </a:t>
            </a:r>
            <a:r>
              <a:rPr sz="1900" spc="-114" dirty="0">
                <a:latin typeface="Trebuchet MS"/>
                <a:cs typeface="Trebuchet MS"/>
              </a:rPr>
              <a:t>the</a:t>
            </a:r>
            <a:r>
              <a:rPr sz="1900" spc="-60" dirty="0">
                <a:latin typeface="Trebuchet MS"/>
                <a:cs typeface="Trebuchet MS"/>
              </a:rPr>
              <a:t> </a:t>
            </a:r>
            <a:r>
              <a:rPr sz="1900" spc="-125" dirty="0">
                <a:latin typeface="Trebuchet MS"/>
                <a:cs typeface="Trebuchet MS"/>
              </a:rPr>
              <a:t>additional</a:t>
            </a:r>
            <a:r>
              <a:rPr sz="1900" spc="-80" dirty="0">
                <a:latin typeface="Trebuchet MS"/>
                <a:cs typeface="Trebuchet MS"/>
              </a:rPr>
              <a:t> </a:t>
            </a:r>
            <a:r>
              <a:rPr sz="1900" spc="-90" dirty="0">
                <a:latin typeface="Trebuchet MS"/>
                <a:cs typeface="Trebuchet MS"/>
              </a:rPr>
              <a:t>support</a:t>
            </a:r>
            <a:r>
              <a:rPr sz="1900" spc="-90" dirty="0" smtClean="0">
                <a:latin typeface="Trebuchet MS"/>
                <a:cs typeface="Trebuchet MS"/>
              </a:rPr>
              <a:t>.</a:t>
            </a:r>
            <a:endParaRPr lang="en-GB" sz="1900" spc="-90" dirty="0" smtClean="0">
              <a:latin typeface="Trebuchet MS"/>
              <a:cs typeface="Trebuchet MS"/>
            </a:endParaRPr>
          </a:p>
          <a:p>
            <a:pPr marL="241300" marR="5080" indent="-228600" algn="just">
              <a:lnSpc>
                <a:spcPct val="120000"/>
              </a:lnSpc>
              <a:spcBef>
                <a:spcPts val="1010"/>
              </a:spcBef>
              <a:buClr>
                <a:srgbClr val="B71E42"/>
              </a:buClr>
              <a:buFont typeface="Arial MT"/>
              <a:buChar char="•"/>
              <a:tabLst>
                <a:tab pos="241300" algn="l"/>
              </a:tabLst>
            </a:pPr>
            <a:r>
              <a:rPr lang="en-GB" sz="1900" spc="-90" dirty="0" smtClean="0">
                <a:latin typeface="Trebuchet MS"/>
                <a:cs typeface="Trebuchet MS"/>
              </a:rPr>
              <a:t>Reading volunteers (In KS1 and KS2)</a:t>
            </a:r>
            <a:endParaRPr sz="1900" dirty="0">
              <a:latin typeface="Trebuchet MS"/>
              <a:cs typeface="Trebuchet MS"/>
            </a:endParaRPr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8125968" y="2709672"/>
            <a:ext cx="3793235" cy="2321052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530476" y="771855"/>
            <a:ext cx="5860923" cy="505908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lang="en-GB" dirty="0"/>
              <a:t>What is Accelerated Reader?</a:t>
            </a:r>
            <a:endParaRPr u="none" spc="30" dirty="0"/>
          </a:p>
        </p:txBody>
      </p:sp>
      <p:sp>
        <p:nvSpPr>
          <p:cNvPr id="6" name="Content Placeholder 6">
            <a:extLst>
              <a:ext uri="{FF2B5EF4-FFF2-40B4-BE49-F238E27FC236}">
                <a16:creationId xmlns:a16="http://schemas.microsoft.com/office/drawing/2014/main" id="{185397E0-A2DF-4E43-8090-46ACDCA996FF}"/>
              </a:ext>
            </a:extLst>
          </p:cNvPr>
          <p:cNvSpPr txBox="1">
            <a:spLocks/>
          </p:cNvSpPr>
          <p:nvPr/>
        </p:nvSpPr>
        <p:spPr>
          <a:xfrm>
            <a:off x="685800" y="1905000"/>
            <a:ext cx="6871701" cy="4531699"/>
          </a:xfrm>
          <a:prstGeom prst="rect">
            <a:avLst/>
          </a:prstGeom>
        </p:spPr>
        <p:txBody>
          <a:bodyPr wrap="square" lIns="0" tIns="0" rIns="0" bIns="0">
            <a:normAutofit/>
          </a:bodyPr>
          <a:lstStyle>
            <a:lvl1pPr marL="0">
              <a:defRPr sz="1900" b="0" i="0">
                <a:solidFill>
                  <a:schemeClr val="tx1"/>
                </a:solidFill>
                <a:latin typeface="Trebuchet MS"/>
                <a:ea typeface="+mn-ea"/>
                <a:cs typeface="Trebuchet MS"/>
              </a:defRPr>
            </a:lvl1pPr>
            <a:lvl2pPr marL="457200">
              <a:defRPr>
                <a:latin typeface="+mn-lt"/>
                <a:ea typeface="+mn-ea"/>
                <a:cs typeface="+mn-cs"/>
              </a:defRPr>
            </a:lvl2pPr>
            <a:lvl3pPr marL="914400">
              <a:defRPr>
                <a:latin typeface="+mn-lt"/>
                <a:ea typeface="+mn-ea"/>
                <a:cs typeface="+mn-cs"/>
              </a:defRPr>
            </a:lvl3pPr>
            <a:lvl4pPr marL="1371600">
              <a:defRPr>
                <a:latin typeface="+mn-lt"/>
                <a:ea typeface="+mn-ea"/>
                <a:cs typeface="+mn-cs"/>
              </a:defRPr>
            </a:lvl4pPr>
            <a:lvl5pPr marL="1828800">
              <a:defRPr>
                <a:latin typeface="+mn-lt"/>
                <a:ea typeface="+mn-ea"/>
                <a:cs typeface="+mn-cs"/>
              </a:defRPr>
            </a:lvl5pPr>
            <a:lvl6pPr marL="2286000">
              <a:defRPr>
                <a:latin typeface="+mn-lt"/>
                <a:ea typeface="+mn-ea"/>
                <a:cs typeface="+mn-cs"/>
              </a:defRPr>
            </a:lvl6pPr>
            <a:lvl7pPr marL="2743200">
              <a:defRPr>
                <a:latin typeface="+mn-lt"/>
                <a:ea typeface="+mn-ea"/>
                <a:cs typeface="+mn-cs"/>
              </a:defRPr>
            </a:lvl7pPr>
            <a:lvl8pPr marL="3200400">
              <a:defRPr>
                <a:latin typeface="+mn-lt"/>
                <a:ea typeface="+mn-ea"/>
                <a:cs typeface="+mn-cs"/>
              </a:defRPr>
            </a:lvl8pPr>
            <a:lvl9pPr marL="3657600">
              <a:defRPr>
                <a:latin typeface="+mn-lt"/>
                <a:ea typeface="+mn-ea"/>
                <a:cs typeface="+mn-cs"/>
              </a:defRPr>
            </a:lvl9pPr>
          </a:lstStyle>
          <a:p>
            <a:pPr>
              <a:buFont typeface="Arial" panose="020B0604020202020204" pitchFamily="34" charset="0"/>
              <a:buChar char="•"/>
            </a:pPr>
            <a:r>
              <a:rPr lang="en-GB" sz="2000" dirty="0" smtClean="0"/>
              <a:t>Accelerated Reader is a computer based reading scheme that helps to monitor and progress children with their reading.</a:t>
            </a:r>
          </a:p>
          <a:p>
            <a:pPr>
              <a:buFont typeface="Arial" panose="020B0604020202020204" pitchFamily="34" charset="0"/>
              <a:buChar char="•"/>
            </a:pPr>
            <a:endParaRPr lang="en-GB" sz="2000" dirty="0" smtClean="0"/>
          </a:p>
          <a:p>
            <a:pPr>
              <a:buFont typeface="Arial" panose="020B0604020202020204" pitchFamily="34" charset="0"/>
              <a:buChar char="•"/>
            </a:pPr>
            <a:r>
              <a:rPr lang="en-GB" sz="2000" dirty="0" smtClean="0"/>
              <a:t>It helps to identify children’s strengths and areas for improvement.</a:t>
            </a:r>
          </a:p>
          <a:p>
            <a:pPr>
              <a:buFont typeface="Arial" panose="020B0604020202020204" pitchFamily="34" charset="0"/>
              <a:buChar char="•"/>
            </a:pPr>
            <a:endParaRPr lang="en-GB" sz="2000" dirty="0" smtClean="0"/>
          </a:p>
          <a:p>
            <a:pPr>
              <a:buFont typeface="Arial" panose="020B0604020202020204" pitchFamily="34" charset="0"/>
              <a:buChar char="•"/>
            </a:pPr>
            <a:r>
              <a:rPr lang="en-GB" sz="2000" dirty="0" smtClean="0"/>
              <a:t>Provides details of a child’s reading level and the most appropriate book level (ZPD) to enable progress in reading.</a:t>
            </a:r>
          </a:p>
          <a:p>
            <a:pPr>
              <a:buFont typeface="Arial" panose="020B0604020202020204" pitchFamily="34" charset="0"/>
              <a:buChar char="•"/>
            </a:pPr>
            <a:endParaRPr lang="en-GB" sz="2000" dirty="0" smtClean="0"/>
          </a:p>
          <a:p>
            <a:pPr>
              <a:buFont typeface="Arial" panose="020B0604020202020204" pitchFamily="34" charset="0"/>
              <a:buChar char="•"/>
            </a:pPr>
            <a:r>
              <a:rPr lang="en-GB" sz="2000" dirty="0" smtClean="0"/>
              <a:t>Accelerated Reader is for KS2 children. There will be a cross over into the scheme some point from Year 2 onwards. Children are assessed every half term. </a:t>
            </a:r>
            <a:endParaRPr lang="en-GB" sz="2000" dirty="0"/>
          </a:p>
        </p:txBody>
      </p:sp>
      <p:pic>
        <p:nvPicPr>
          <p:cNvPr id="7" name="Picture 2" descr="Image result for accelerated reader logo">
            <a:extLst>
              <a:ext uri="{FF2B5EF4-FFF2-40B4-BE49-F238E27FC236}">
                <a16:creationId xmlns:a16="http://schemas.microsoft.com/office/drawing/2014/main" id="{72C37829-832E-41A1-9747-D6C74FD3CD5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01000" y="3505200"/>
            <a:ext cx="4079631" cy="21683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4" descr="Image result for accelerated reader logo">
            <a:extLst>
              <a:ext uri="{FF2B5EF4-FFF2-40B4-BE49-F238E27FC236}">
                <a16:creationId xmlns:a16="http://schemas.microsoft.com/office/drawing/2014/main" id="{335F3D00-EEC9-4986-8AD1-80D4ED1A3CE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6231" y="1752600"/>
            <a:ext cx="3589167" cy="16407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3377228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>
            <a:extLst>
              <a:ext uri="{FF2B5EF4-FFF2-40B4-BE49-F238E27FC236}">
                <a16:creationId xmlns:a16="http://schemas.microsoft.com/office/drawing/2014/main" id="{6211B4CC-1C4F-4A86-8DB2-628EAEB96741}"/>
              </a:ext>
            </a:extLst>
          </p:cNvPr>
          <p:cNvSpPr txBox="1">
            <a:spLocks/>
          </p:cNvSpPr>
          <p:nvPr/>
        </p:nvSpPr>
        <p:spPr>
          <a:xfrm>
            <a:off x="1219200" y="0"/>
            <a:ext cx="10058400" cy="1450757"/>
          </a:xfrm>
          <a:prstGeom prst="rect">
            <a:avLst/>
          </a:prstGeom>
        </p:spPr>
        <p:txBody>
          <a:bodyPr wrap="square" lIns="0" tIns="0" rIns="0" bIns="0" anchor="b">
            <a:normAutofit/>
          </a:bodyPr>
          <a:lstStyle>
            <a:lvl1pPr>
              <a:defRPr sz="3200" b="0" i="0">
                <a:solidFill>
                  <a:schemeClr val="tx1"/>
                </a:solidFill>
                <a:latin typeface="Trebuchet MS"/>
                <a:ea typeface="+mj-ea"/>
                <a:cs typeface="Trebuchet MS"/>
              </a:defRPr>
            </a:lvl1pPr>
          </a:lstStyle>
          <a:p>
            <a:r>
              <a:rPr lang="en-GB" dirty="0" smtClean="0"/>
              <a:t>Star Reading </a:t>
            </a:r>
            <a:endParaRPr lang="en-GB" dirty="0"/>
          </a:p>
        </p:txBody>
      </p:sp>
      <p:sp>
        <p:nvSpPr>
          <p:cNvPr id="10" name="Content Placeholder 6">
            <a:extLst>
              <a:ext uri="{FF2B5EF4-FFF2-40B4-BE49-F238E27FC236}">
                <a16:creationId xmlns:a16="http://schemas.microsoft.com/office/drawing/2014/main" id="{185397E0-A2DF-4E43-8090-46ACDCA996FF}"/>
              </a:ext>
            </a:extLst>
          </p:cNvPr>
          <p:cNvSpPr txBox="1">
            <a:spLocks/>
          </p:cNvSpPr>
          <p:nvPr/>
        </p:nvSpPr>
        <p:spPr>
          <a:xfrm>
            <a:off x="685800" y="2133600"/>
            <a:ext cx="6240780" cy="3599102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>
            <a:lvl1pPr marL="0">
              <a:defRPr sz="1900" b="0" i="0">
                <a:solidFill>
                  <a:schemeClr val="tx1"/>
                </a:solidFill>
                <a:latin typeface="Trebuchet MS"/>
                <a:ea typeface="+mn-ea"/>
                <a:cs typeface="Trebuchet MS"/>
              </a:defRPr>
            </a:lvl1pPr>
            <a:lvl2pPr marL="457200">
              <a:defRPr>
                <a:latin typeface="+mn-lt"/>
                <a:ea typeface="+mn-ea"/>
                <a:cs typeface="+mn-cs"/>
              </a:defRPr>
            </a:lvl2pPr>
            <a:lvl3pPr marL="914400">
              <a:defRPr>
                <a:latin typeface="+mn-lt"/>
                <a:ea typeface="+mn-ea"/>
                <a:cs typeface="+mn-cs"/>
              </a:defRPr>
            </a:lvl3pPr>
            <a:lvl4pPr marL="1371600">
              <a:defRPr>
                <a:latin typeface="+mn-lt"/>
                <a:ea typeface="+mn-ea"/>
                <a:cs typeface="+mn-cs"/>
              </a:defRPr>
            </a:lvl4pPr>
            <a:lvl5pPr marL="1828800">
              <a:defRPr>
                <a:latin typeface="+mn-lt"/>
                <a:ea typeface="+mn-ea"/>
                <a:cs typeface="+mn-cs"/>
              </a:defRPr>
            </a:lvl5pPr>
            <a:lvl6pPr marL="2286000">
              <a:defRPr>
                <a:latin typeface="+mn-lt"/>
                <a:ea typeface="+mn-ea"/>
                <a:cs typeface="+mn-cs"/>
              </a:defRPr>
            </a:lvl6pPr>
            <a:lvl7pPr marL="2743200">
              <a:defRPr>
                <a:latin typeface="+mn-lt"/>
                <a:ea typeface="+mn-ea"/>
                <a:cs typeface="+mn-cs"/>
              </a:defRPr>
            </a:lvl7pPr>
            <a:lvl8pPr marL="3200400">
              <a:defRPr>
                <a:latin typeface="+mn-lt"/>
                <a:ea typeface="+mn-ea"/>
                <a:cs typeface="+mn-cs"/>
              </a:defRPr>
            </a:lvl8pPr>
            <a:lvl9pPr marL="3657600">
              <a:defRPr>
                <a:latin typeface="+mn-lt"/>
                <a:ea typeface="+mn-ea"/>
                <a:cs typeface="+mn-cs"/>
              </a:defRPr>
            </a:lvl9pPr>
          </a:lstStyle>
          <a:p>
            <a:pPr>
              <a:buFont typeface="Arial" panose="020B0604020202020204" pitchFamily="34" charset="0"/>
              <a:buChar char="•"/>
            </a:pPr>
            <a:r>
              <a:rPr lang="en-GB" sz="2200" dirty="0" smtClean="0"/>
              <a:t>20 minute computer-adaptive test used to assess reading ability.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2200" dirty="0" smtClean="0"/>
              <a:t>Tracks reading growth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2200" dirty="0" smtClean="0"/>
              <a:t>Provides children with a personalised reading age called the ZPD (Zone of Proximal Development).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2200" dirty="0" smtClean="0"/>
              <a:t>Tests a wide range of reading skills that progressively get more advanced with each correct answer given.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2200" dirty="0" smtClean="0"/>
              <a:t>Completed each half-term to track progress and provide new reading levels.</a:t>
            </a:r>
            <a:endParaRPr lang="en-GB" sz="2200" dirty="0"/>
          </a:p>
        </p:txBody>
      </p:sp>
      <p:pic>
        <p:nvPicPr>
          <p:cNvPr id="11" name="Picture 10" descr="A screenshot of a cell phone&#10;&#10;Description automatically generated">
            <a:extLst>
              <a:ext uri="{FF2B5EF4-FFF2-40B4-BE49-F238E27FC236}">
                <a16:creationId xmlns:a16="http://schemas.microsoft.com/office/drawing/2014/main" id="{E916D70E-E119-4D1F-A062-3CE760ED95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43800" y="2286000"/>
            <a:ext cx="4358640" cy="33516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619495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3A8CF1-CF48-423E-9350-91BC274F40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Content Placeholder 4" descr="A screenshot of a cell phone&#10;&#10;Description automatically generated">
            <a:extLst>
              <a:ext uri="{FF2B5EF4-FFF2-40B4-BE49-F238E27FC236}">
                <a16:creationId xmlns:a16="http://schemas.microsoft.com/office/drawing/2014/main" id="{315A7773-B48B-4C85-A517-4010101A314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5284" y="0"/>
            <a:ext cx="11141432" cy="6287739"/>
          </a:xfrm>
        </p:spPr>
      </p:pic>
    </p:spTree>
    <p:extLst>
      <p:ext uri="{BB962C8B-B14F-4D97-AF65-F5344CB8AC3E}">
        <p14:creationId xmlns:p14="http://schemas.microsoft.com/office/powerpoint/2010/main" val="30720290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3453F2F-C0F1-4D0D-9F39-EAF55D5E19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6" name="Content Placeholder 5" descr="A screenshot of a cell phone&#10;&#10;Description automatically generated">
            <a:extLst>
              <a:ext uri="{FF2B5EF4-FFF2-40B4-BE49-F238E27FC236}">
                <a16:creationId xmlns:a16="http://schemas.microsoft.com/office/drawing/2014/main" id="{945E58A2-FB70-4016-8757-DDF50E1A26AA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729" y="99746"/>
            <a:ext cx="11502541" cy="6471651"/>
          </a:xfr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FCD1BEDA-1BB5-4BE3-A90D-9BA27F98B006}"/>
              </a:ext>
            </a:extLst>
          </p:cNvPr>
          <p:cNvSpPr/>
          <p:nvPr/>
        </p:nvSpPr>
        <p:spPr>
          <a:xfrm>
            <a:off x="344729" y="636104"/>
            <a:ext cx="5340454" cy="490331"/>
          </a:xfrm>
          <a:prstGeom prst="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9" name="Picture 8" descr="A picture containing drawing&#10;&#10;Description automatically generated">
            <a:extLst>
              <a:ext uri="{FF2B5EF4-FFF2-40B4-BE49-F238E27FC236}">
                <a16:creationId xmlns:a16="http://schemas.microsoft.com/office/drawing/2014/main" id="{C68B6D9C-F8C3-441F-B8E2-3C2A4CC0191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06005" y="286603"/>
            <a:ext cx="1377430" cy="1359146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15108" y="312003"/>
            <a:ext cx="3611217" cy="3527374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945890" y="615784"/>
            <a:ext cx="2304256" cy="17195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96137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FF4E1E-8036-4B78-B3A6-4B504DDCE5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2616" y="642365"/>
            <a:ext cx="9406001" cy="492443"/>
          </a:xfrm>
        </p:spPr>
        <p:txBody>
          <a:bodyPr/>
          <a:lstStyle/>
          <a:p>
            <a:r>
              <a:rPr lang="en-GB" dirty="0"/>
              <a:t>Accelerated Reader Book </a:t>
            </a:r>
            <a:r>
              <a:rPr lang="en-GB" dirty="0" err="1" smtClean="0"/>
              <a:t>Quizes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F44DF07-CB8E-4772-A7D7-6BD938CBEA5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12488" y="2140618"/>
            <a:ext cx="6628737" cy="3760891"/>
          </a:xfrm>
        </p:spPr>
        <p:txBody>
          <a:bodyPr>
            <a:normAutofit/>
          </a:bodyPr>
          <a:lstStyle/>
          <a:p>
            <a:r>
              <a:rPr lang="en-GB" dirty="0"/>
              <a:t>After reading a book, children will then take a </a:t>
            </a:r>
            <a:r>
              <a:rPr lang="en-GB" dirty="0" smtClean="0"/>
              <a:t>quiz </a:t>
            </a:r>
            <a:r>
              <a:rPr lang="en-GB" dirty="0"/>
              <a:t>online based on that book they have just </a:t>
            </a:r>
            <a:r>
              <a:rPr lang="en-GB" dirty="0" smtClean="0"/>
              <a:t>read. These will be completed at school.</a:t>
            </a:r>
            <a:endParaRPr lang="en-GB" dirty="0"/>
          </a:p>
          <a:p>
            <a:r>
              <a:rPr lang="en-GB" dirty="0"/>
              <a:t>This is normally around 10 questions.</a:t>
            </a:r>
          </a:p>
          <a:p>
            <a:r>
              <a:rPr lang="en-GB" dirty="0"/>
              <a:t>It will test that the child has FULLY understood the book, being able to have a deeper understanding of the text.</a:t>
            </a:r>
          </a:p>
          <a:p>
            <a:r>
              <a:rPr lang="en-GB" dirty="0"/>
              <a:t>Instant results for the child with then recommended books to choose next.</a:t>
            </a:r>
          </a:p>
          <a:p>
            <a:r>
              <a:rPr lang="en-GB" dirty="0"/>
              <a:t>Children will read and quiz on as many books as possible until the next Star Reader test</a:t>
            </a:r>
            <a:r>
              <a:rPr lang="en-GB" dirty="0" smtClean="0"/>
              <a:t>.</a:t>
            </a:r>
            <a:endParaRPr lang="en-GB" dirty="0"/>
          </a:p>
        </p:txBody>
      </p:sp>
      <p:pic>
        <p:nvPicPr>
          <p:cNvPr id="5" name="Picture 4" descr="A picture containing drawing&#10;&#10;Description automatically generated">
            <a:extLst>
              <a:ext uri="{FF2B5EF4-FFF2-40B4-BE49-F238E27FC236}">
                <a16:creationId xmlns:a16="http://schemas.microsoft.com/office/drawing/2014/main" id="{546CB4B4-F1B8-49F0-B84D-158303167D8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59223" y="276918"/>
            <a:ext cx="1377430" cy="1359146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3400" y="3835085"/>
            <a:ext cx="3834801" cy="2086744"/>
          </a:xfrm>
          <a:prstGeom prst="rect">
            <a:avLst/>
          </a:prstGeom>
        </p:spPr>
      </p:pic>
      <p:pic>
        <p:nvPicPr>
          <p:cNvPr id="7" name="Content Placeholder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2380" y="1911390"/>
            <a:ext cx="2293340" cy="153279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541097" y="1991263"/>
            <a:ext cx="2476014" cy="16483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20255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FF4E1E-8036-4B78-B3A6-4B504DDCE5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2616" y="642365"/>
            <a:ext cx="9406001" cy="492443"/>
          </a:xfrm>
        </p:spPr>
        <p:txBody>
          <a:bodyPr/>
          <a:lstStyle/>
          <a:p>
            <a:r>
              <a:rPr lang="en-GB" dirty="0" smtClean="0"/>
              <a:t>Incentives and rewards 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F44DF07-CB8E-4772-A7D7-6BD938CBEA5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12488" y="2140618"/>
            <a:ext cx="6628737" cy="3760891"/>
          </a:xfrm>
        </p:spPr>
        <p:txBody>
          <a:bodyPr>
            <a:normAutofit/>
          </a:bodyPr>
          <a:lstStyle/>
          <a:p>
            <a:r>
              <a:rPr lang="en-GB" dirty="0" smtClean="0"/>
              <a:t>We will be encouraging children to read with their own </a:t>
            </a:r>
          </a:p>
          <a:p>
            <a:r>
              <a:rPr lang="en-GB" dirty="0" smtClean="0"/>
              <a:t>‘Reading Card’. Children who achieve </a:t>
            </a:r>
            <a:r>
              <a:rPr lang="en-GB" dirty="0" smtClean="0"/>
              <a:t>60</a:t>
            </a:r>
            <a:r>
              <a:rPr lang="en-GB" dirty="0" smtClean="0"/>
              <a:t>% or more on their book quiz will be able to get a stamp on their card which leads to some very exciting incentives! </a:t>
            </a:r>
          </a:p>
          <a:p>
            <a:r>
              <a:rPr lang="en-GB" dirty="0" smtClean="0"/>
              <a:t>This is to encourage deep understanding of the books and not just children rushing through a book without taking their time to fully understand the text they are reading</a:t>
            </a:r>
            <a:r>
              <a:rPr lang="en-GB" dirty="0" smtClean="0"/>
              <a:t>.</a:t>
            </a:r>
          </a:p>
          <a:p>
            <a:endParaRPr lang="en-GB" dirty="0" smtClean="0">
              <a:solidFill>
                <a:srgbClr val="FF0000"/>
              </a:solidFill>
            </a:endParaRPr>
          </a:p>
          <a:p>
            <a:r>
              <a:rPr lang="en-GB" sz="2000" dirty="0" smtClean="0"/>
              <a:t>25000 words to become a bronze </a:t>
            </a:r>
            <a:r>
              <a:rPr lang="en-GB" sz="2000" dirty="0"/>
              <a:t>millionaire </a:t>
            </a:r>
            <a:endParaRPr lang="en-GB" sz="2000" dirty="0" smtClean="0"/>
          </a:p>
          <a:p>
            <a:r>
              <a:rPr lang="en-GB" sz="2000" dirty="0" smtClean="0"/>
              <a:t>1 million- silver</a:t>
            </a:r>
          </a:p>
          <a:p>
            <a:r>
              <a:rPr lang="en-GB" sz="2000" dirty="0" smtClean="0"/>
              <a:t>4 million- gold</a:t>
            </a:r>
          </a:p>
          <a:p>
            <a:endParaRPr lang="en-GB" dirty="0">
              <a:solidFill>
                <a:srgbClr val="FF0000"/>
              </a:solidFill>
            </a:endParaRPr>
          </a:p>
          <a:p>
            <a:endParaRPr lang="en-GB" dirty="0">
              <a:solidFill>
                <a:srgbClr val="FF0000"/>
              </a:solidFill>
            </a:endParaRPr>
          </a:p>
        </p:txBody>
      </p:sp>
      <p:pic>
        <p:nvPicPr>
          <p:cNvPr id="5" name="Picture 4" descr="A picture containing drawing&#10;&#10;Description automatically generated">
            <a:extLst>
              <a:ext uri="{FF2B5EF4-FFF2-40B4-BE49-F238E27FC236}">
                <a16:creationId xmlns:a16="http://schemas.microsoft.com/office/drawing/2014/main" id="{546CB4B4-F1B8-49F0-B84D-158303167D8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59223" y="276918"/>
            <a:ext cx="1377430" cy="1359146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8200" y="1495175"/>
            <a:ext cx="3271631" cy="190500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04349" y="3657600"/>
            <a:ext cx="1939331" cy="213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68580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990600" y="119845"/>
            <a:ext cx="9406001" cy="1030872"/>
          </a:xfrm>
          <a:prstGeom prst="rect">
            <a:avLst/>
          </a:prstGeom>
        </p:spPr>
        <p:txBody>
          <a:bodyPr vert="horz" wrap="square" lIns="0" tIns="533222" rIns="0" bIns="0" rtlCol="0">
            <a:spAutoFit/>
          </a:bodyPr>
          <a:lstStyle/>
          <a:p>
            <a:pPr marL="142875">
              <a:lnSpc>
                <a:spcPct val="100000"/>
              </a:lnSpc>
              <a:spcBef>
                <a:spcPts val="105"/>
              </a:spcBef>
            </a:pPr>
            <a:r>
              <a:rPr lang="en-GB" spc="155" dirty="0"/>
              <a:t>VIPERS and Comprehension</a:t>
            </a:r>
            <a:endParaRPr spc="155" dirty="0"/>
          </a:p>
        </p:txBody>
      </p:sp>
      <p:sp>
        <p:nvSpPr>
          <p:cNvPr id="4" name="object 4"/>
          <p:cNvSpPr txBox="1"/>
          <p:nvPr/>
        </p:nvSpPr>
        <p:spPr>
          <a:xfrm>
            <a:off x="463702" y="1981936"/>
            <a:ext cx="7503795" cy="335906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41300" marR="5080" indent="-228600">
              <a:lnSpc>
                <a:spcPct val="120000"/>
              </a:lnSpc>
              <a:spcBef>
                <a:spcPts val="100"/>
              </a:spcBef>
              <a:buClr>
                <a:srgbClr val="B71E42"/>
              </a:buClr>
              <a:buFont typeface="Arial MT"/>
              <a:buChar char="•"/>
              <a:tabLst>
                <a:tab pos="241300" algn="l"/>
              </a:tabLst>
            </a:pPr>
            <a:r>
              <a:rPr dirty="0">
                <a:latin typeface="Trebuchet MS"/>
                <a:cs typeface="Trebuchet MS"/>
              </a:rPr>
              <a:t>Once</a:t>
            </a:r>
            <a:r>
              <a:rPr spc="-45" dirty="0">
                <a:latin typeface="Trebuchet MS"/>
                <a:cs typeface="Trebuchet MS"/>
              </a:rPr>
              <a:t> </a:t>
            </a:r>
            <a:r>
              <a:rPr spc="-105" dirty="0">
                <a:latin typeface="Trebuchet MS"/>
                <a:cs typeface="Trebuchet MS"/>
              </a:rPr>
              <a:t>children</a:t>
            </a:r>
            <a:r>
              <a:rPr spc="-70" dirty="0">
                <a:latin typeface="Trebuchet MS"/>
                <a:cs typeface="Trebuchet MS"/>
              </a:rPr>
              <a:t> </a:t>
            </a:r>
            <a:r>
              <a:rPr spc="-145" dirty="0">
                <a:latin typeface="Trebuchet MS"/>
                <a:cs typeface="Trebuchet MS"/>
              </a:rPr>
              <a:t>can</a:t>
            </a:r>
            <a:r>
              <a:rPr spc="-55" dirty="0">
                <a:latin typeface="Trebuchet MS"/>
                <a:cs typeface="Trebuchet MS"/>
              </a:rPr>
              <a:t> </a:t>
            </a:r>
            <a:r>
              <a:rPr spc="-100" dirty="0">
                <a:latin typeface="Trebuchet MS"/>
                <a:cs typeface="Trebuchet MS"/>
              </a:rPr>
              <a:t>decode</a:t>
            </a:r>
            <a:r>
              <a:rPr spc="-30" dirty="0">
                <a:latin typeface="Trebuchet MS"/>
                <a:cs typeface="Trebuchet MS"/>
              </a:rPr>
              <a:t> </a:t>
            </a:r>
            <a:r>
              <a:rPr spc="-45" dirty="0">
                <a:latin typeface="Trebuchet MS"/>
                <a:cs typeface="Trebuchet MS"/>
              </a:rPr>
              <a:t>words</a:t>
            </a:r>
            <a:r>
              <a:rPr spc="-40" dirty="0">
                <a:latin typeface="Trebuchet MS"/>
                <a:cs typeface="Trebuchet MS"/>
              </a:rPr>
              <a:t> </a:t>
            </a:r>
            <a:r>
              <a:rPr spc="-130" dirty="0">
                <a:latin typeface="Trebuchet MS"/>
                <a:cs typeface="Trebuchet MS"/>
              </a:rPr>
              <a:t>accurately</a:t>
            </a:r>
            <a:r>
              <a:rPr spc="-80" dirty="0">
                <a:latin typeface="Trebuchet MS"/>
                <a:cs typeface="Trebuchet MS"/>
              </a:rPr>
              <a:t> </a:t>
            </a:r>
            <a:r>
              <a:rPr spc="-135" dirty="0">
                <a:latin typeface="Trebuchet MS"/>
                <a:cs typeface="Trebuchet MS"/>
              </a:rPr>
              <a:t>and</a:t>
            </a:r>
            <a:r>
              <a:rPr spc="-30" dirty="0">
                <a:latin typeface="Trebuchet MS"/>
                <a:cs typeface="Trebuchet MS"/>
              </a:rPr>
              <a:t> </a:t>
            </a:r>
            <a:r>
              <a:rPr spc="-120" dirty="0">
                <a:latin typeface="Trebuchet MS"/>
                <a:cs typeface="Trebuchet MS"/>
              </a:rPr>
              <a:t>increase</a:t>
            </a:r>
            <a:r>
              <a:rPr spc="-60" dirty="0">
                <a:latin typeface="Trebuchet MS"/>
                <a:cs typeface="Trebuchet MS"/>
              </a:rPr>
              <a:t> </a:t>
            </a:r>
            <a:r>
              <a:rPr spc="-100" dirty="0">
                <a:latin typeface="Trebuchet MS"/>
                <a:cs typeface="Trebuchet MS"/>
              </a:rPr>
              <a:t>their</a:t>
            </a:r>
            <a:r>
              <a:rPr spc="-65" dirty="0">
                <a:latin typeface="Trebuchet MS"/>
                <a:cs typeface="Trebuchet MS"/>
              </a:rPr>
              <a:t> </a:t>
            </a:r>
            <a:r>
              <a:rPr spc="-130" dirty="0">
                <a:latin typeface="Trebuchet MS"/>
                <a:cs typeface="Trebuchet MS"/>
              </a:rPr>
              <a:t>fluency, </a:t>
            </a:r>
            <a:r>
              <a:rPr spc="-85" dirty="0">
                <a:latin typeface="Trebuchet MS"/>
                <a:cs typeface="Trebuchet MS"/>
              </a:rPr>
              <a:t>comprehension</a:t>
            </a:r>
            <a:r>
              <a:rPr spc="-70" dirty="0">
                <a:latin typeface="Trebuchet MS"/>
                <a:cs typeface="Trebuchet MS"/>
              </a:rPr>
              <a:t> </a:t>
            </a:r>
            <a:r>
              <a:rPr spc="-85" dirty="0">
                <a:latin typeface="Trebuchet MS"/>
                <a:cs typeface="Trebuchet MS"/>
              </a:rPr>
              <a:t>is</a:t>
            </a:r>
            <a:r>
              <a:rPr spc="-25" dirty="0">
                <a:latin typeface="Trebuchet MS"/>
                <a:cs typeface="Trebuchet MS"/>
              </a:rPr>
              <a:t> </a:t>
            </a:r>
            <a:r>
              <a:rPr spc="-114" dirty="0">
                <a:latin typeface="Trebuchet MS"/>
                <a:cs typeface="Trebuchet MS"/>
              </a:rPr>
              <a:t>the</a:t>
            </a:r>
            <a:r>
              <a:rPr spc="-45" dirty="0">
                <a:latin typeface="Trebuchet MS"/>
                <a:cs typeface="Trebuchet MS"/>
              </a:rPr>
              <a:t> </a:t>
            </a:r>
            <a:r>
              <a:rPr spc="-90" dirty="0">
                <a:latin typeface="Trebuchet MS"/>
                <a:cs typeface="Trebuchet MS"/>
              </a:rPr>
              <a:t>next</a:t>
            </a:r>
            <a:r>
              <a:rPr spc="-45" dirty="0">
                <a:latin typeface="Trebuchet MS"/>
                <a:cs typeface="Trebuchet MS"/>
              </a:rPr>
              <a:t> </a:t>
            </a:r>
            <a:r>
              <a:rPr spc="-120" dirty="0">
                <a:latin typeface="Trebuchet MS"/>
                <a:cs typeface="Trebuchet MS"/>
              </a:rPr>
              <a:t>skill</a:t>
            </a:r>
            <a:r>
              <a:rPr spc="-40" dirty="0">
                <a:latin typeface="Trebuchet MS"/>
                <a:cs typeface="Trebuchet MS"/>
              </a:rPr>
              <a:t> </a:t>
            </a:r>
            <a:r>
              <a:rPr spc="-105" dirty="0">
                <a:latin typeface="Trebuchet MS"/>
                <a:cs typeface="Trebuchet MS"/>
              </a:rPr>
              <a:t>important</a:t>
            </a:r>
            <a:r>
              <a:rPr spc="-75" dirty="0">
                <a:latin typeface="Trebuchet MS"/>
                <a:cs typeface="Trebuchet MS"/>
              </a:rPr>
              <a:t> </a:t>
            </a:r>
            <a:r>
              <a:rPr spc="-20" dirty="0">
                <a:latin typeface="Trebuchet MS"/>
                <a:cs typeface="Trebuchet MS"/>
              </a:rPr>
              <a:t>to</a:t>
            </a:r>
            <a:r>
              <a:rPr spc="-55" dirty="0">
                <a:latin typeface="Trebuchet MS"/>
                <a:cs typeface="Trebuchet MS"/>
              </a:rPr>
              <a:t> </a:t>
            </a:r>
            <a:r>
              <a:rPr spc="-105" dirty="0">
                <a:latin typeface="Trebuchet MS"/>
                <a:cs typeface="Trebuchet MS"/>
              </a:rPr>
              <a:t>understanding</a:t>
            </a:r>
            <a:r>
              <a:rPr spc="-70" dirty="0">
                <a:latin typeface="Trebuchet MS"/>
                <a:cs typeface="Trebuchet MS"/>
              </a:rPr>
              <a:t> </a:t>
            </a:r>
            <a:r>
              <a:rPr spc="-130" dirty="0">
                <a:latin typeface="Trebuchet MS"/>
                <a:cs typeface="Trebuchet MS"/>
              </a:rPr>
              <a:t>what</a:t>
            </a:r>
            <a:r>
              <a:rPr spc="-50" dirty="0">
                <a:latin typeface="Trebuchet MS"/>
                <a:cs typeface="Trebuchet MS"/>
              </a:rPr>
              <a:t> </a:t>
            </a:r>
            <a:r>
              <a:rPr spc="-130" dirty="0">
                <a:latin typeface="Trebuchet MS"/>
                <a:cs typeface="Trebuchet MS"/>
              </a:rPr>
              <a:t>it</a:t>
            </a:r>
            <a:r>
              <a:rPr spc="-40" dirty="0">
                <a:latin typeface="Trebuchet MS"/>
                <a:cs typeface="Trebuchet MS"/>
              </a:rPr>
              <a:t> </a:t>
            </a:r>
            <a:r>
              <a:rPr spc="-25" dirty="0">
                <a:latin typeface="Trebuchet MS"/>
                <a:cs typeface="Trebuchet MS"/>
              </a:rPr>
              <a:t>is </a:t>
            </a:r>
            <a:r>
              <a:rPr spc="-130" dirty="0">
                <a:latin typeface="Trebuchet MS"/>
                <a:cs typeface="Trebuchet MS"/>
              </a:rPr>
              <a:t>they</a:t>
            </a:r>
            <a:r>
              <a:rPr spc="-45" dirty="0">
                <a:latin typeface="Trebuchet MS"/>
                <a:cs typeface="Trebuchet MS"/>
              </a:rPr>
              <a:t> </a:t>
            </a:r>
            <a:r>
              <a:rPr spc="-125" dirty="0">
                <a:latin typeface="Trebuchet MS"/>
                <a:cs typeface="Trebuchet MS"/>
              </a:rPr>
              <a:t>are</a:t>
            </a:r>
            <a:r>
              <a:rPr spc="-40" dirty="0">
                <a:latin typeface="Trebuchet MS"/>
                <a:cs typeface="Trebuchet MS"/>
              </a:rPr>
              <a:t> </a:t>
            </a:r>
            <a:r>
              <a:rPr spc="-30" dirty="0">
                <a:latin typeface="Trebuchet MS"/>
                <a:cs typeface="Trebuchet MS"/>
              </a:rPr>
              <a:t>reading.</a:t>
            </a:r>
            <a:endParaRPr dirty="0">
              <a:latin typeface="Trebuchet MS"/>
              <a:cs typeface="Trebuchet MS"/>
            </a:endParaRPr>
          </a:p>
          <a:p>
            <a:pPr marL="241300" marR="70485" indent="-228600">
              <a:lnSpc>
                <a:spcPct val="120100"/>
              </a:lnSpc>
              <a:spcBef>
                <a:spcPts val="990"/>
              </a:spcBef>
              <a:buClr>
                <a:srgbClr val="B71E42"/>
              </a:buClr>
              <a:buFont typeface="Arial MT"/>
              <a:buChar char="•"/>
              <a:tabLst>
                <a:tab pos="241300" algn="l"/>
              </a:tabLst>
            </a:pPr>
            <a:r>
              <a:rPr spc="-50" dirty="0">
                <a:latin typeface="Trebuchet MS"/>
                <a:cs typeface="Trebuchet MS"/>
              </a:rPr>
              <a:t>This </a:t>
            </a:r>
            <a:r>
              <a:rPr spc="-95" dirty="0">
                <a:latin typeface="Trebuchet MS"/>
                <a:cs typeface="Trebuchet MS"/>
              </a:rPr>
              <a:t>requires</a:t>
            </a:r>
            <a:r>
              <a:rPr spc="-65" dirty="0">
                <a:latin typeface="Trebuchet MS"/>
                <a:cs typeface="Trebuchet MS"/>
              </a:rPr>
              <a:t> </a:t>
            </a:r>
            <a:r>
              <a:rPr spc="-114" dirty="0">
                <a:latin typeface="Trebuchet MS"/>
                <a:cs typeface="Trebuchet MS"/>
              </a:rPr>
              <a:t>the</a:t>
            </a:r>
            <a:r>
              <a:rPr spc="-45" dirty="0">
                <a:latin typeface="Trebuchet MS"/>
                <a:cs typeface="Trebuchet MS"/>
              </a:rPr>
              <a:t> </a:t>
            </a:r>
            <a:r>
              <a:rPr spc="-130" dirty="0">
                <a:latin typeface="Trebuchet MS"/>
                <a:cs typeface="Trebuchet MS"/>
              </a:rPr>
              <a:t>child</a:t>
            </a:r>
            <a:r>
              <a:rPr spc="-45" dirty="0">
                <a:latin typeface="Trebuchet MS"/>
                <a:cs typeface="Trebuchet MS"/>
              </a:rPr>
              <a:t> </a:t>
            </a:r>
            <a:r>
              <a:rPr spc="-10" dirty="0">
                <a:latin typeface="Trebuchet MS"/>
                <a:cs typeface="Trebuchet MS"/>
              </a:rPr>
              <a:t>to</a:t>
            </a:r>
            <a:r>
              <a:rPr spc="-45" dirty="0">
                <a:latin typeface="Trebuchet MS"/>
                <a:cs typeface="Trebuchet MS"/>
              </a:rPr>
              <a:t> </a:t>
            </a:r>
            <a:r>
              <a:rPr spc="-155" dirty="0">
                <a:latin typeface="Trebuchet MS"/>
                <a:cs typeface="Trebuchet MS"/>
              </a:rPr>
              <a:t>actively</a:t>
            </a:r>
            <a:r>
              <a:rPr spc="-70" dirty="0">
                <a:latin typeface="Trebuchet MS"/>
                <a:cs typeface="Trebuchet MS"/>
              </a:rPr>
              <a:t> </a:t>
            </a:r>
            <a:r>
              <a:rPr spc="-105" dirty="0">
                <a:latin typeface="Trebuchet MS"/>
                <a:cs typeface="Trebuchet MS"/>
              </a:rPr>
              <a:t>think</a:t>
            </a:r>
            <a:r>
              <a:rPr spc="-60" dirty="0">
                <a:latin typeface="Trebuchet MS"/>
                <a:cs typeface="Trebuchet MS"/>
              </a:rPr>
              <a:t> </a:t>
            </a:r>
            <a:r>
              <a:rPr spc="-130" dirty="0">
                <a:latin typeface="Trebuchet MS"/>
                <a:cs typeface="Trebuchet MS"/>
              </a:rPr>
              <a:t>and</a:t>
            </a:r>
            <a:r>
              <a:rPr spc="-50" dirty="0">
                <a:latin typeface="Trebuchet MS"/>
                <a:cs typeface="Trebuchet MS"/>
              </a:rPr>
              <a:t> </a:t>
            </a:r>
            <a:r>
              <a:rPr spc="-55" dirty="0">
                <a:latin typeface="Trebuchet MS"/>
                <a:cs typeface="Trebuchet MS"/>
              </a:rPr>
              <a:t>wonder</a:t>
            </a:r>
            <a:r>
              <a:rPr spc="-45" dirty="0">
                <a:latin typeface="Trebuchet MS"/>
                <a:cs typeface="Trebuchet MS"/>
              </a:rPr>
              <a:t> </a:t>
            </a:r>
            <a:r>
              <a:rPr spc="-110" dirty="0">
                <a:latin typeface="Trebuchet MS"/>
                <a:cs typeface="Trebuchet MS"/>
              </a:rPr>
              <a:t>about</a:t>
            </a:r>
            <a:r>
              <a:rPr spc="-70" dirty="0">
                <a:latin typeface="Trebuchet MS"/>
                <a:cs typeface="Trebuchet MS"/>
              </a:rPr>
              <a:t> </a:t>
            </a:r>
            <a:r>
              <a:rPr spc="-130" dirty="0">
                <a:latin typeface="Trebuchet MS"/>
                <a:cs typeface="Trebuchet MS"/>
              </a:rPr>
              <a:t>what</a:t>
            </a:r>
            <a:r>
              <a:rPr spc="-60" dirty="0">
                <a:latin typeface="Trebuchet MS"/>
                <a:cs typeface="Trebuchet MS"/>
              </a:rPr>
              <a:t> </a:t>
            </a:r>
            <a:r>
              <a:rPr spc="-135" dirty="0">
                <a:latin typeface="Trebuchet MS"/>
                <a:cs typeface="Trebuchet MS"/>
              </a:rPr>
              <a:t>it</a:t>
            </a:r>
            <a:r>
              <a:rPr spc="-50" dirty="0">
                <a:latin typeface="Trebuchet MS"/>
                <a:cs typeface="Trebuchet MS"/>
              </a:rPr>
              <a:t> </a:t>
            </a:r>
            <a:r>
              <a:rPr spc="-25" dirty="0">
                <a:latin typeface="Trebuchet MS"/>
                <a:cs typeface="Trebuchet MS"/>
              </a:rPr>
              <a:t>is </a:t>
            </a:r>
            <a:r>
              <a:rPr spc="-140" dirty="0">
                <a:latin typeface="Trebuchet MS"/>
                <a:cs typeface="Trebuchet MS"/>
              </a:rPr>
              <a:t>that</a:t>
            </a:r>
            <a:r>
              <a:rPr spc="-60" dirty="0">
                <a:latin typeface="Trebuchet MS"/>
                <a:cs typeface="Trebuchet MS"/>
              </a:rPr>
              <a:t> </a:t>
            </a:r>
            <a:r>
              <a:rPr spc="-130" dirty="0">
                <a:latin typeface="Trebuchet MS"/>
                <a:cs typeface="Trebuchet MS"/>
              </a:rPr>
              <a:t>they</a:t>
            </a:r>
            <a:r>
              <a:rPr spc="-30" dirty="0">
                <a:latin typeface="Trebuchet MS"/>
                <a:cs typeface="Trebuchet MS"/>
              </a:rPr>
              <a:t> </a:t>
            </a:r>
            <a:r>
              <a:rPr spc="-165" dirty="0">
                <a:latin typeface="Trebuchet MS"/>
                <a:cs typeface="Trebuchet MS"/>
              </a:rPr>
              <a:t>have</a:t>
            </a:r>
            <a:r>
              <a:rPr spc="-30" dirty="0">
                <a:latin typeface="Trebuchet MS"/>
                <a:cs typeface="Trebuchet MS"/>
              </a:rPr>
              <a:t> </a:t>
            </a:r>
            <a:r>
              <a:rPr spc="-150" dirty="0">
                <a:latin typeface="Trebuchet MS"/>
                <a:cs typeface="Trebuchet MS"/>
              </a:rPr>
              <a:t>just</a:t>
            </a:r>
            <a:r>
              <a:rPr spc="-30" dirty="0">
                <a:latin typeface="Trebuchet MS"/>
                <a:cs typeface="Trebuchet MS"/>
              </a:rPr>
              <a:t> </a:t>
            </a:r>
            <a:r>
              <a:rPr spc="-120" dirty="0">
                <a:latin typeface="Trebuchet MS"/>
                <a:cs typeface="Trebuchet MS"/>
              </a:rPr>
              <a:t>read</a:t>
            </a:r>
            <a:r>
              <a:rPr spc="-35" dirty="0">
                <a:latin typeface="Trebuchet MS"/>
                <a:cs typeface="Trebuchet MS"/>
              </a:rPr>
              <a:t> </a:t>
            </a:r>
            <a:r>
              <a:rPr spc="-135" dirty="0">
                <a:latin typeface="Trebuchet MS"/>
                <a:cs typeface="Trebuchet MS"/>
              </a:rPr>
              <a:t>and</a:t>
            </a:r>
            <a:r>
              <a:rPr spc="-5" dirty="0">
                <a:latin typeface="Trebuchet MS"/>
                <a:cs typeface="Trebuchet MS"/>
              </a:rPr>
              <a:t> </a:t>
            </a:r>
            <a:r>
              <a:rPr spc="-130" dirty="0">
                <a:latin typeface="Trebuchet MS"/>
                <a:cs typeface="Trebuchet MS"/>
              </a:rPr>
              <a:t>retain</a:t>
            </a:r>
            <a:r>
              <a:rPr spc="-55" dirty="0">
                <a:latin typeface="Trebuchet MS"/>
                <a:cs typeface="Trebuchet MS"/>
              </a:rPr>
              <a:t> </a:t>
            </a:r>
            <a:r>
              <a:rPr spc="-120" dirty="0">
                <a:latin typeface="Trebuchet MS"/>
                <a:cs typeface="Trebuchet MS"/>
              </a:rPr>
              <a:t>the</a:t>
            </a:r>
            <a:r>
              <a:rPr spc="-40" dirty="0">
                <a:latin typeface="Trebuchet MS"/>
                <a:cs typeface="Trebuchet MS"/>
              </a:rPr>
              <a:t> </a:t>
            </a:r>
            <a:r>
              <a:rPr spc="-105" dirty="0">
                <a:latin typeface="Trebuchet MS"/>
                <a:cs typeface="Trebuchet MS"/>
              </a:rPr>
              <a:t>information</a:t>
            </a:r>
            <a:r>
              <a:rPr spc="-65" dirty="0">
                <a:latin typeface="Trebuchet MS"/>
                <a:cs typeface="Trebuchet MS"/>
              </a:rPr>
              <a:t> </a:t>
            </a:r>
            <a:r>
              <a:rPr spc="-125" dirty="0">
                <a:latin typeface="Trebuchet MS"/>
                <a:cs typeface="Trebuchet MS"/>
              </a:rPr>
              <a:t>in</a:t>
            </a:r>
            <a:r>
              <a:rPr spc="-20" dirty="0">
                <a:latin typeface="Trebuchet MS"/>
                <a:cs typeface="Trebuchet MS"/>
              </a:rPr>
              <a:t> </a:t>
            </a:r>
            <a:r>
              <a:rPr spc="-100" dirty="0">
                <a:latin typeface="Trebuchet MS"/>
                <a:cs typeface="Trebuchet MS"/>
              </a:rPr>
              <a:t>their</a:t>
            </a:r>
            <a:r>
              <a:rPr spc="-50" dirty="0">
                <a:latin typeface="Trebuchet MS"/>
                <a:cs typeface="Trebuchet MS"/>
              </a:rPr>
              <a:t> </a:t>
            </a:r>
            <a:r>
              <a:rPr spc="-55" dirty="0">
                <a:latin typeface="Trebuchet MS"/>
                <a:cs typeface="Trebuchet MS"/>
              </a:rPr>
              <a:t>short-</a:t>
            </a:r>
            <a:r>
              <a:rPr spc="-20" dirty="0">
                <a:latin typeface="Trebuchet MS"/>
                <a:cs typeface="Trebuchet MS"/>
              </a:rPr>
              <a:t>term </a:t>
            </a:r>
            <a:r>
              <a:rPr spc="-10" dirty="0">
                <a:latin typeface="Trebuchet MS"/>
                <a:cs typeface="Trebuchet MS"/>
              </a:rPr>
              <a:t>memory.</a:t>
            </a:r>
            <a:endParaRPr lang="en-GB" spc="-10" dirty="0">
              <a:latin typeface="Trebuchet MS"/>
              <a:cs typeface="Trebuchet MS"/>
            </a:endParaRPr>
          </a:p>
          <a:p>
            <a:pPr marL="241300" marR="70485" indent="-228600">
              <a:lnSpc>
                <a:spcPct val="120100"/>
              </a:lnSpc>
              <a:spcBef>
                <a:spcPts val="990"/>
              </a:spcBef>
              <a:buClr>
                <a:srgbClr val="B71E42"/>
              </a:buClr>
              <a:buFont typeface="Arial MT"/>
              <a:buChar char="•"/>
              <a:tabLst>
                <a:tab pos="241300" algn="l"/>
              </a:tabLst>
            </a:pPr>
            <a:r>
              <a:rPr lang="en-GB" spc="-65" dirty="0">
                <a:latin typeface="Trebuchet MS"/>
                <a:cs typeface="Trebuchet MS"/>
              </a:rPr>
              <a:t>Children</a:t>
            </a:r>
            <a:r>
              <a:rPr lang="en-GB" spc="-85" dirty="0">
                <a:latin typeface="Trebuchet MS"/>
                <a:cs typeface="Trebuchet MS"/>
              </a:rPr>
              <a:t> </a:t>
            </a:r>
            <a:r>
              <a:rPr lang="en-GB" spc="-90" dirty="0">
                <a:latin typeface="Trebuchet MS"/>
                <a:cs typeface="Trebuchet MS"/>
              </a:rPr>
              <a:t>use</a:t>
            </a:r>
            <a:r>
              <a:rPr lang="en-GB" spc="-45" dirty="0">
                <a:latin typeface="Trebuchet MS"/>
                <a:cs typeface="Trebuchet MS"/>
              </a:rPr>
              <a:t> </a:t>
            </a:r>
            <a:r>
              <a:rPr lang="en-GB" spc="-114" dirty="0">
                <a:latin typeface="Trebuchet MS"/>
                <a:cs typeface="Trebuchet MS"/>
              </a:rPr>
              <a:t>the</a:t>
            </a:r>
            <a:r>
              <a:rPr lang="en-GB" spc="-60" dirty="0">
                <a:latin typeface="Trebuchet MS"/>
                <a:cs typeface="Trebuchet MS"/>
              </a:rPr>
              <a:t> </a:t>
            </a:r>
            <a:r>
              <a:rPr lang="en-GB" spc="-10" dirty="0">
                <a:latin typeface="Trebuchet MS"/>
                <a:cs typeface="Trebuchet MS"/>
              </a:rPr>
              <a:t>'VIPERS'</a:t>
            </a:r>
            <a:r>
              <a:rPr lang="en-GB" spc="-65" dirty="0">
                <a:latin typeface="Trebuchet MS"/>
                <a:cs typeface="Trebuchet MS"/>
              </a:rPr>
              <a:t> </a:t>
            </a:r>
            <a:r>
              <a:rPr lang="en-GB" spc="-90" dirty="0">
                <a:latin typeface="Trebuchet MS"/>
                <a:cs typeface="Trebuchet MS"/>
              </a:rPr>
              <a:t>framework</a:t>
            </a:r>
            <a:r>
              <a:rPr lang="en-GB" spc="-75" dirty="0">
                <a:latin typeface="Trebuchet MS"/>
                <a:cs typeface="Trebuchet MS"/>
              </a:rPr>
              <a:t> </a:t>
            </a:r>
            <a:r>
              <a:rPr lang="en-GB" spc="-50" dirty="0">
                <a:latin typeface="Trebuchet MS"/>
                <a:cs typeface="Trebuchet MS"/>
              </a:rPr>
              <a:t>to</a:t>
            </a:r>
            <a:r>
              <a:rPr lang="en-GB" spc="-55" dirty="0">
                <a:latin typeface="Trebuchet MS"/>
                <a:cs typeface="Trebuchet MS"/>
              </a:rPr>
              <a:t> </a:t>
            </a:r>
            <a:r>
              <a:rPr lang="en-GB" spc="-125" dirty="0">
                <a:latin typeface="Trebuchet MS"/>
                <a:cs typeface="Trebuchet MS"/>
              </a:rPr>
              <a:t>help</a:t>
            </a:r>
            <a:r>
              <a:rPr lang="en-GB" spc="-65" dirty="0">
                <a:latin typeface="Trebuchet MS"/>
                <a:cs typeface="Trebuchet MS"/>
              </a:rPr>
              <a:t> </a:t>
            </a:r>
            <a:r>
              <a:rPr lang="en-GB" spc="-105" dirty="0">
                <a:latin typeface="Trebuchet MS"/>
                <a:cs typeface="Trebuchet MS"/>
              </a:rPr>
              <a:t>break</a:t>
            </a:r>
            <a:r>
              <a:rPr lang="en-GB" spc="-65" dirty="0">
                <a:latin typeface="Trebuchet MS"/>
                <a:cs typeface="Trebuchet MS"/>
              </a:rPr>
              <a:t> </a:t>
            </a:r>
            <a:r>
              <a:rPr lang="en-GB" spc="-60" dirty="0">
                <a:latin typeface="Trebuchet MS"/>
                <a:cs typeface="Trebuchet MS"/>
              </a:rPr>
              <a:t>down </a:t>
            </a:r>
            <a:r>
              <a:rPr lang="en-GB" spc="-114" dirty="0">
                <a:latin typeface="Trebuchet MS"/>
                <a:cs typeface="Trebuchet MS"/>
              </a:rPr>
              <a:t>the</a:t>
            </a:r>
            <a:r>
              <a:rPr lang="en-GB" dirty="0">
                <a:latin typeface="Trebuchet MS"/>
                <a:cs typeface="Trebuchet MS"/>
              </a:rPr>
              <a:t> </a:t>
            </a:r>
            <a:r>
              <a:rPr lang="en-GB" spc="-120" dirty="0">
                <a:latin typeface="Trebuchet MS"/>
                <a:cs typeface="Trebuchet MS"/>
              </a:rPr>
              <a:t>individual</a:t>
            </a:r>
            <a:r>
              <a:rPr lang="en-GB" spc="-85" dirty="0">
                <a:latin typeface="Trebuchet MS"/>
                <a:cs typeface="Trebuchet MS"/>
              </a:rPr>
              <a:t> </a:t>
            </a:r>
            <a:r>
              <a:rPr lang="en-GB" spc="-95" dirty="0">
                <a:latin typeface="Trebuchet MS"/>
                <a:cs typeface="Trebuchet MS"/>
              </a:rPr>
              <a:t>skills</a:t>
            </a:r>
            <a:r>
              <a:rPr lang="en-GB" spc="-50" dirty="0">
                <a:latin typeface="Trebuchet MS"/>
                <a:cs typeface="Trebuchet MS"/>
              </a:rPr>
              <a:t> </a:t>
            </a:r>
            <a:r>
              <a:rPr lang="en-GB" spc="-95" dirty="0">
                <a:latin typeface="Trebuchet MS"/>
                <a:cs typeface="Trebuchet MS"/>
              </a:rPr>
              <a:t>required</a:t>
            </a:r>
            <a:r>
              <a:rPr lang="en-GB" spc="-80" dirty="0">
                <a:latin typeface="Trebuchet MS"/>
                <a:cs typeface="Trebuchet MS"/>
              </a:rPr>
              <a:t> </a:t>
            </a:r>
            <a:r>
              <a:rPr lang="en-GB" spc="-50" dirty="0">
                <a:latin typeface="Trebuchet MS"/>
                <a:cs typeface="Trebuchet MS"/>
              </a:rPr>
              <a:t>to</a:t>
            </a:r>
            <a:r>
              <a:rPr lang="en-GB" spc="-60" dirty="0">
                <a:latin typeface="Trebuchet MS"/>
                <a:cs typeface="Trebuchet MS"/>
              </a:rPr>
              <a:t> </a:t>
            </a:r>
            <a:r>
              <a:rPr lang="en-GB" spc="-110" dirty="0">
                <a:latin typeface="Trebuchet MS"/>
                <a:cs typeface="Trebuchet MS"/>
              </a:rPr>
              <a:t>read</a:t>
            </a:r>
            <a:r>
              <a:rPr lang="en-GB" spc="-70" dirty="0">
                <a:latin typeface="Trebuchet MS"/>
                <a:cs typeface="Trebuchet MS"/>
              </a:rPr>
              <a:t> </a:t>
            </a:r>
            <a:r>
              <a:rPr lang="en-GB" spc="-130" dirty="0">
                <a:latin typeface="Trebuchet MS"/>
                <a:cs typeface="Trebuchet MS"/>
              </a:rPr>
              <a:t>and</a:t>
            </a:r>
            <a:r>
              <a:rPr lang="en-GB" spc="-55" dirty="0">
                <a:latin typeface="Trebuchet MS"/>
                <a:cs typeface="Trebuchet MS"/>
              </a:rPr>
              <a:t> </a:t>
            </a:r>
            <a:r>
              <a:rPr lang="en-GB" spc="-90" dirty="0">
                <a:latin typeface="Trebuchet MS"/>
                <a:cs typeface="Trebuchet MS"/>
              </a:rPr>
              <a:t>comprehend</a:t>
            </a:r>
            <a:r>
              <a:rPr lang="en-GB" spc="-85" dirty="0">
                <a:latin typeface="Trebuchet MS"/>
                <a:cs typeface="Trebuchet MS"/>
              </a:rPr>
              <a:t> </a:t>
            </a:r>
            <a:r>
              <a:rPr lang="en-GB" spc="-195" dirty="0">
                <a:latin typeface="Trebuchet MS"/>
                <a:cs typeface="Trebuchet MS"/>
              </a:rPr>
              <a:t>a</a:t>
            </a:r>
            <a:r>
              <a:rPr lang="en-GB" spc="-50" dirty="0">
                <a:latin typeface="Trebuchet MS"/>
                <a:cs typeface="Trebuchet MS"/>
              </a:rPr>
              <a:t> </a:t>
            </a:r>
            <a:r>
              <a:rPr lang="en-GB" spc="-95" dirty="0">
                <a:latin typeface="Trebuchet MS"/>
                <a:cs typeface="Trebuchet MS"/>
              </a:rPr>
              <a:t>text</a:t>
            </a:r>
            <a:r>
              <a:rPr lang="en-GB" spc="-75" dirty="0">
                <a:latin typeface="Trebuchet MS"/>
                <a:cs typeface="Trebuchet MS"/>
              </a:rPr>
              <a:t> </a:t>
            </a:r>
            <a:r>
              <a:rPr lang="en-GB" spc="-204" dirty="0">
                <a:latin typeface="Trebuchet MS"/>
                <a:cs typeface="Trebuchet MS"/>
              </a:rPr>
              <a:t>fully.</a:t>
            </a:r>
            <a:endParaRPr lang="en-GB" dirty="0">
              <a:latin typeface="Trebuchet MS"/>
              <a:cs typeface="Trebuchet MS"/>
            </a:endParaRPr>
          </a:p>
          <a:p>
            <a:pPr marL="240665" marR="57785" indent="-228600">
              <a:lnSpc>
                <a:spcPct val="120000"/>
              </a:lnSpc>
              <a:spcBef>
                <a:spcPts val="1010"/>
              </a:spcBef>
              <a:buClr>
                <a:srgbClr val="B71E42"/>
              </a:buClr>
              <a:buFont typeface="Arial MT"/>
              <a:buChar char="•"/>
              <a:tabLst>
                <a:tab pos="240665" algn="l"/>
                <a:tab pos="241300" algn="l"/>
              </a:tabLst>
            </a:pPr>
            <a:r>
              <a:rPr lang="en-GB" spc="-25" dirty="0">
                <a:latin typeface="Trebuchet MS"/>
                <a:cs typeface="Trebuchet MS"/>
              </a:rPr>
              <a:t>T</a:t>
            </a:r>
            <a:r>
              <a:rPr lang="en-GB" spc="-20" dirty="0">
                <a:latin typeface="Trebuchet MS"/>
                <a:cs typeface="Trebuchet MS"/>
              </a:rPr>
              <a:t>h</a:t>
            </a:r>
            <a:r>
              <a:rPr lang="en-GB" spc="-105" dirty="0">
                <a:latin typeface="Trebuchet MS"/>
                <a:cs typeface="Trebuchet MS"/>
              </a:rPr>
              <a:t>ese</a:t>
            </a:r>
            <a:r>
              <a:rPr lang="en-GB" spc="-55" dirty="0">
                <a:latin typeface="Trebuchet MS"/>
                <a:cs typeface="Trebuchet MS"/>
              </a:rPr>
              <a:t> </a:t>
            </a:r>
            <a:r>
              <a:rPr lang="en-GB" spc="-95" dirty="0">
                <a:latin typeface="Trebuchet MS"/>
                <a:cs typeface="Trebuchet MS"/>
              </a:rPr>
              <a:t>skil</a:t>
            </a:r>
            <a:r>
              <a:rPr lang="en-GB" spc="-85" dirty="0">
                <a:latin typeface="Trebuchet MS"/>
                <a:cs typeface="Trebuchet MS"/>
              </a:rPr>
              <a:t>l</a:t>
            </a:r>
            <a:r>
              <a:rPr lang="en-GB" spc="-110" dirty="0">
                <a:latin typeface="Trebuchet MS"/>
                <a:cs typeface="Trebuchet MS"/>
              </a:rPr>
              <a:t>s</a:t>
            </a:r>
            <a:r>
              <a:rPr lang="en-GB" spc="-50" dirty="0">
                <a:latin typeface="Trebuchet MS"/>
                <a:cs typeface="Trebuchet MS"/>
              </a:rPr>
              <a:t> </a:t>
            </a:r>
            <a:r>
              <a:rPr lang="en-GB" spc="-210" dirty="0">
                <a:latin typeface="Trebuchet MS"/>
                <a:cs typeface="Trebuchet MS"/>
              </a:rPr>
              <a:t>a</a:t>
            </a:r>
            <a:r>
              <a:rPr lang="en-GB" spc="-25" dirty="0">
                <a:latin typeface="Trebuchet MS"/>
                <a:cs typeface="Trebuchet MS"/>
              </a:rPr>
              <a:t>r</a:t>
            </a:r>
            <a:r>
              <a:rPr lang="en-GB" spc="-135" dirty="0">
                <a:latin typeface="Trebuchet MS"/>
                <a:cs typeface="Trebuchet MS"/>
              </a:rPr>
              <a:t>e</a:t>
            </a:r>
            <a:r>
              <a:rPr lang="en-GB" spc="-65" dirty="0">
                <a:latin typeface="Trebuchet MS"/>
                <a:cs typeface="Trebuchet MS"/>
              </a:rPr>
              <a:t> </a:t>
            </a:r>
            <a:r>
              <a:rPr lang="en-GB" spc="-140" dirty="0">
                <a:latin typeface="Trebuchet MS"/>
                <a:cs typeface="Trebuchet MS"/>
              </a:rPr>
              <a:t>tau</a:t>
            </a:r>
            <a:r>
              <a:rPr lang="en-GB" spc="-125" dirty="0">
                <a:latin typeface="Trebuchet MS"/>
                <a:cs typeface="Trebuchet MS"/>
              </a:rPr>
              <a:t>ght</a:t>
            </a:r>
            <a:r>
              <a:rPr lang="en-GB" spc="-85" dirty="0">
                <a:latin typeface="Trebuchet MS"/>
                <a:cs typeface="Trebuchet MS"/>
              </a:rPr>
              <a:t> i</a:t>
            </a:r>
            <a:r>
              <a:rPr lang="en-GB" spc="-145" dirty="0">
                <a:latin typeface="Trebuchet MS"/>
                <a:cs typeface="Trebuchet MS"/>
              </a:rPr>
              <a:t>n</a:t>
            </a:r>
            <a:r>
              <a:rPr lang="en-GB" spc="-114" dirty="0">
                <a:latin typeface="Trebuchet MS"/>
                <a:cs typeface="Trebuchet MS"/>
              </a:rPr>
              <a:t>divi</a:t>
            </a:r>
            <a:r>
              <a:rPr lang="en-GB" spc="-150" dirty="0">
                <a:latin typeface="Trebuchet MS"/>
                <a:cs typeface="Trebuchet MS"/>
              </a:rPr>
              <a:t>dual</a:t>
            </a:r>
            <a:r>
              <a:rPr lang="en-GB" spc="-125" dirty="0">
                <a:latin typeface="Trebuchet MS"/>
                <a:cs typeface="Trebuchet MS"/>
              </a:rPr>
              <a:t>l</a:t>
            </a:r>
            <a:r>
              <a:rPr lang="en-GB" spc="-110" dirty="0">
                <a:latin typeface="Trebuchet MS"/>
                <a:cs typeface="Trebuchet MS"/>
              </a:rPr>
              <a:t>y</a:t>
            </a:r>
            <a:r>
              <a:rPr lang="en-GB" spc="-90" dirty="0">
                <a:latin typeface="Trebuchet MS"/>
                <a:cs typeface="Trebuchet MS"/>
              </a:rPr>
              <a:t> </a:t>
            </a:r>
            <a:r>
              <a:rPr lang="en-GB" spc="-130" dirty="0">
                <a:latin typeface="Trebuchet MS"/>
                <a:cs typeface="Trebuchet MS"/>
              </a:rPr>
              <a:t>and</a:t>
            </a:r>
            <a:r>
              <a:rPr lang="en-GB" spc="-45" dirty="0">
                <a:latin typeface="Trebuchet MS"/>
                <a:cs typeface="Trebuchet MS"/>
              </a:rPr>
              <a:t> </a:t>
            </a:r>
            <a:r>
              <a:rPr lang="en-GB" spc="-105" dirty="0">
                <a:latin typeface="Trebuchet MS"/>
                <a:cs typeface="Trebuchet MS"/>
              </a:rPr>
              <a:t>b</a:t>
            </a:r>
            <a:r>
              <a:rPr lang="en-GB" spc="-100" dirty="0">
                <a:latin typeface="Trebuchet MS"/>
                <a:cs typeface="Trebuchet MS"/>
              </a:rPr>
              <a:t>u</a:t>
            </a:r>
            <a:r>
              <a:rPr lang="en-GB" spc="-145" dirty="0">
                <a:latin typeface="Trebuchet MS"/>
                <a:cs typeface="Trebuchet MS"/>
              </a:rPr>
              <a:t>i</a:t>
            </a:r>
            <a:r>
              <a:rPr lang="en-GB" spc="-140" dirty="0">
                <a:latin typeface="Trebuchet MS"/>
                <a:cs typeface="Trebuchet MS"/>
              </a:rPr>
              <a:t>l</a:t>
            </a:r>
            <a:r>
              <a:rPr lang="en-GB" spc="-95" dirty="0">
                <a:latin typeface="Trebuchet MS"/>
                <a:cs typeface="Trebuchet MS"/>
              </a:rPr>
              <a:t>d</a:t>
            </a:r>
            <a:r>
              <a:rPr lang="en-GB" spc="-90" dirty="0">
                <a:latin typeface="Trebuchet MS"/>
                <a:cs typeface="Trebuchet MS"/>
              </a:rPr>
              <a:t> </a:t>
            </a:r>
            <a:r>
              <a:rPr lang="en-GB" spc="-105" dirty="0">
                <a:latin typeface="Trebuchet MS"/>
                <a:cs typeface="Trebuchet MS"/>
              </a:rPr>
              <a:t>up</a:t>
            </a:r>
            <a:r>
              <a:rPr lang="en-GB" spc="-55" dirty="0">
                <a:latin typeface="Trebuchet MS"/>
                <a:cs typeface="Trebuchet MS"/>
              </a:rPr>
              <a:t> </a:t>
            </a:r>
            <a:r>
              <a:rPr lang="en-GB" dirty="0">
                <a:latin typeface="Trebuchet MS"/>
                <a:cs typeface="Trebuchet MS"/>
              </a:rPr>
              <a:t>o</a:t>
            </a:r>
            <a:r>
              <a:rPr lang="en-GB" spc="-145" dirty="0">
                <a:latin typeface="Trebuchet MS"/>
                <a:cs typeface="Trebuchet MS"/>
              </a:rPr>
              <a:t>v</a:t>
            </a:r>
            <a:r>
              <a:rPr lang="en-GB" spc="-60" dirty="0">
                <a:latin typeface="Trebuchet MS"/>
                <a:cs typeface="Trebuchet MS"/>
              </a:rPr>
              <a:t>er</a:t>
            </a:r>
            <a:r>
              <a:rPr lang="en-GB" spc="-65" dirty="0">
                <a:latin typeface="Trebuchet MS"/>
                <a:cs typeface="Trebuchet MS"/>
              </a:rPr>
              <a:t> </a:t>
            </a:r>
            <a:r>
              <a:rPr lang="en-GB" spc="-150" dirty="0">
                <a:latin typeface="Trebuchet MS"/>
                <a:cs typeface="Trebuchet MS"/>
              </a:rPr>
              <a:t>t</a:t>
            </a:r>
            <a:r>
              <a:rPr lang="en-GB" spc="-105" dirty="0">
                <a:latin typeface="Trebuchet MS"/>
                <a:cs typeface="Trebuchet MS"/>
              </a:rPr>
              <a:t>i</a:t>
            </a:r>
            <a:r>
              <a:rPr lang="en-GB" spc="-90" dirty="0">
                <a:latin typeface="Trebuchet MS"/>
                <a:cs typeface="Trebuchet MS"/>
              </a:rPr>
              <a:t>me  </a:t>
            </a:r>
            <a:r>
              <a:rPr lang="en-GB" spc="-75" dirty="0">
                <a:latin typeface="Trebuchet MS"/>
                <a:cs typeface="Trebuchet MS"/>
              </a:rPr>
              <a:t>throughout</a:t>
            </a:r>
            <a:r>
              <a:rPr lang="en-GB" spc="-105" dirty="0">
                <a:latin typeface="Trebuchet MS"/>
                <a:cs typeface="Trebuchet MS"/>
              </a:rPr>
              <a:t> </a:t>
            </a:r>
            <a:r>
              <a:rPr lang="en-GB" spc="-80" dirty="0">
                <a:latin typeface="Trebuchet MS"/>
                <a:cs typeface="Trebuchet MS"/>
              </a:rPr>
              <a:t>Key</a:t>
            </a:r>
            <a:r>
              <a:rPr lang="en-GB" spc="-55" dirty="0">
                <a:latin typeface="Trebuchet MS"/>
                <a:cs typeface="Trebuchet MS"/>
              </a:rPr>
              <a:t> </a:t>
            </a:r>
            <a:r>
              <a:rPr lang="en-GB" spc="-135" dirty="0">
                <a:latin typeface="Trebuchet MS"/>
                <a:cs typeface="Trebuchet MS"/>
              </a:rPr>
              <a:t>Stage 1 and</a:t>
            </a:r>
            <a:r>
              <a:rPr lang="en-GB" spc="-60" dirty="0">
                <a:latin typeface="Trebuchet MS"/>
                <a:cs typeface="Trebuchet MS"/>
              </a:rPr>
              <a:t> </a:t>
            </a:r>
            <a:r>
              <a:rPr lang="en-GB" spc="-175" dirty="0">
                <a:latin typeface="Trebuchet MS"/>
                <a:cs typeface="Trebuchet MS"/>
              </a:rPr>
              <a:t>2,</a:t>
            </a:r>
            <a:r>
              <a:rPr lang="en-GB" spc="-260" dirty="0">
                <a:latin typeface="Trebuchet MS"/>
                <a:cs typeface="Trebuchet MS"/>
              </a:rPr>
              <a:t> </a:t>
            </a:r>
            <a:r>
              <a:rPr lang="en-GB" spc="-114" dirty="0">
                <a:latin typeface="Trebuchet MS"/>
                <a:cs typeface="Trebuchet MS"/>
              </a:rPr>
              <a:t>until</a:t>
            </a:r>
            <a:r>
              <a:rPr lang="en-GB" spc="-80" dirty="0">
                <a:latin typeface="Trebuchet MS"/>
                <a:cs typeface="Trebuchet MS"/>
              </a:rPr>
              <a:t> </a:t>
            </a:r>
            <a:r>
              <a:rPr lang="en-GB" spc="-105" dirty="0">
                <a:latin typeface="Trebuchet MS"/>
                <a:cs typeface="Trebuchet MS"/>
              </a:rPr>
              <a:t>children</a:t>
            </a:r>
            <a:r>
              <a:rPr lang="en-GB" spc="-85" dirty="0">
                <a:latin typeface="Trebuchet MS"/>
                <a:cs typeface="Trebuchet MS"/>
              </a:rPr>
              <a:t> </a:t>
            </a:r>
            <a:r>
              <a:rPr lang="en-GB" spc="-135" dirty="0">
                <a:latin typeface="Trebuchet MS"/>
                <a:cs typeface="Trebuchet MS"/>
              </a:rPr>
              <a:t>can</a:t>
            </a:r>
            <a:r>
              <a:rPr lang="en-GB" spc="-60" dirty="0">
                <a:latin typeface="Trebuchet MS"/>
                <a:cs typeface="Trebuchet MS"/>
              </a:rPr>
              <a:t> </a:t>
            </a:r>
            <a:r>
              <a:rPr lang="en-GB" spc="-114" dirty="0">
                <a:latin typeface="Trebuchet MS"/>
                <a:cs typeface="Trebuchet MS"/>
              </a:rPr>
              <a:t>read</a:t>
            </a:r>
            <a:r>
              <a:rPr lang="en-GB" spc="-70" dirty="0">
                <a:latin typeface="Trebuchet MS"/>
                <a:cs typeface="Trebuchet MS"/>
              </a:rPr>
              <a:t> </a:t>
            </a:r>
            <a:r>
              <a:rPr lang="en-GB" spc="-130" dirty="0">
                <a:latin typeface="Trebuchet MS"/>
                <a:cs typeface="Trebuchet MS"/>
              </a:rPr>
              <a:t>and</a:t>
            </a:r>
            <a:r>
              <a:rPr lang="en-GB" spc="-40" dirty="0">
                <a:latin typeface="Trebuchet MS"/>
                <a:cs typeface="Trebuchet MS"/>
              </a:rPr>
              <a:t> </a:t>
            </a:r>
            <a:r>
              <a:rPr lang="en-GB" spc="-90" dirty="0">
                <a:latin typeface="Trebuchet MS"/>
                <a:cs typeface="Trebuchet MS"/>
              </a:rPr>
              <a:t>comprehend </a:t>
            </a:r>
            <a:r>
              <a:rPr lang="en-GB" spc="-590" dirty="0">
                <a:latin typeface="Trebuchet MS"/>
                <a:cs typeface="Trebuchet MS"/>
              </a:rPr>
              <a:t> </a:t>
            </a:r>
            <a:r>
              <a:rPr lang="en-GB" spc="-135" dirty="0">
                <a:latin typeface="Trebuchet MS"/>
                <a:cs typeface="Trebuchet MS"/>
              </a:rPr>
              <a:t>f</a:t>
            </a:r>
            <a:r>
              <a:rPr lang="en-GB" spc="-195" dirty="0">
                <a:latin typeface="Trebuchet MS"/>
                <a:cs typeface="Trebuchet MS"/>
              </a:rPr>
              <a:t>u</a:t>
            </a:r>
            <a:r>
              <a:rPr lang="en-GB" spc="-155" dirty="0">
                <a:latin typeface="Trebuchet MS"/>
                <a:cs typeface="Trebuchet MS"/>
              </a:rPr>
              <a:t>l</a:t>
            </a:r>
            <a:r>
              <a:rPr lang="en-GB" spc="-165" dirty="0">
                <a:latin typeface="Trebuchet MS"/>
                <a:cs typeface="Trebuchet MS"/>
              </a:rPr>
              <a:t>l</a:t>
            </a:r>
            <a:r>
              <a:rPr lang="en-GB" spc="-110" dirty="0">
                <a:latin typeface="Trebuchet MS"/>
                <a:cs typeface="Trebuchet MS"/>
              </a:rPr>
              <a:t>y</a:t>
            </a:r>
            <a:r>
              <a:rPr lang="en-GB" spc="-80" dirty="0">
                <a:latin typeface="Trebuchet MS"/>
                <a:cs typeface="Trebuchet MS"/>
              </a:rPr>
              <a:t> </a:t>
            </a:r>
            <a:r>
              <a:rPr lang="en-GB" spc="-130" dirty="0">
                <a:latin typeface="Trebuchet MS"/>
                <a:cs typeface="Trebuchet MS"/>
              </a:rPr>
              <a:t>and</a:t>
            </a:r>
            <a:r>
              <a:rPr lang="en-GB" spc="-65" dirty="0">
                <a:latin typeface="Trebuchet MS"/>
                <a:cs typeface="Trebuchet MS"/>
              </a:rPr>
              <a:t> </a:t>
            </a:r>
            <a:r>
              <a:rPr lang="en-GB" spc="-85" dirty="0">
                <a:latin typeface="Trebuchet MS"/>
                <a:cs typeface="Trebuchet MS"/>
              </a:rPr>
              <a:t>i</a:t>
            </a:r>
            <a:r>
              <a:rPr lang="en-GB" spc="-140" dirty="0">
                <a:latin typeface="Trebuchet MS"/>
                <a:cs typeface="Trebuchet MS"/>
              </a:rPr>
              <a:t>n</a:t>
            </a:r>
            <a:r>
              <a:rPr lang="en-GB" spc="-114" dirty="0">
                <a:latin typeface="Trebuchet MS"/>
                <a:cs typeface="Trebuchet MS"/>
              </a:rPr>
              <a:t>dependen</a:t>
            </a:r>
            <a:r>
              <a:rPr lang="en-GB" spc="-80" dirty="0">
                <a:latin typeface="Trebuchet MS"/>
                <a:cs typeface="Trebuchet MS"/>
              </a:rPr>
              <a:t>t</a:t>
            </a:r>
            <a:r>
              <a:rPr lang="en-GB" spc="-175" dirty="0">
                <a:latin typeface="Trebuchet MS"/>
                <a:cs typeface="Trebuchet MS"/>
              </a:rPr>
              <a:t>l</a:t>
            </a:r>
            <a:r>
              <a:rPr lang="en-GB" spc="-270" dirty="0">
                <a:latin typeface="Trebuchet MS"/>
                <a:cs typeface="Trebuchet MS"/>
              </a:rPr>
              <a:t>y</a:t>
            </a:r>
            <a:r>
              <a:rPr lang="en-GB" spc="-295" dirty="0">
                <a:latin typeface="Trebuchet MS"/>
                <a:cs typeface="Trebuchet MS"/>
              </a:rPr>
              <a:t>.</a:t>
            </a:r>
            <a:endParaRPr lang="en-GB" dirty="0">
              <a:latin typeface="Trebuchet MS"/>
              <a:cs typeface="Trebuchet MS"/>
            </a:endParaRPr>
          </a:p>
        </p:txBody>
      </p:sp>
      <p:pic>
        <p:nvPicPr>
          <p:cNvPr id="5" name="object 4">
            <a:extLst>
              <a:ext uri="{FF2B5EF4-FFF2-40B4-BE49-F238E27FC236}">
                <a16:creationId xmlns:a16="http://schemas.microsoft.com/office/drawing/2014/main" id="{15636A36-F793-4F7A-BFF6-62F054D6DEC3}"/>
              </a:ext>
            </a:extLst>
          </p:cNvPr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8839200" y="1947165"/>
            <a:ext cx="3022092" cy="3994404"/>
          </a:xfrm>
          <a:prstGeom prst="rect">
            <a:avLst/>
          </a:prstGeom>
        </p:spPr>
      </p:pic>
      <p:pic>
        <p:nvPicPr>
          <p:cNvPr id="6" name="object 3">
            <a:extLst>
              <a:ext uri="{FF2B5EF4-FFF2-40B4-BE49-F238E27FC236}">
                <a16:creationId xmlns:a16="http://schemas.microsoft.com/office/drawing/2014/main" id="{660C84D7-9D5C-4727-8935-65ED329C7865}"/>
              </a:ext>
            </a:extLst>
          </p:cNvPr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9054846" y="131682"/>
            <a:ext cx="2590800" cy="1828800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0" y="6126483"/>
              <a:ext cx="12191999" cy="731514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0" y="0"/>
              <a:ext cx="12192000" cy="6858000"/>
            </a:xfrm>
            <a:prstGeom prst="rect">
              <a:avLst/>
            </a:prstGeom>
          </p:spPr>
        </p:pic>
      </p:grp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8052294" y="609600"/>
            <a:ext cx="2959735" cy="1220470"/>
          </a:xfrm>
          <a:prstGeom prst="rect">
            <a:avLst/>
          </a:prstGeom>
        </p:spPr>
        <p:txBody>
          <a:bodyPr vert="horz" wrap="square" lIns="0" tIns="54610" rIns="0" bIns="0" rtlCol="0">
            <a:spAutoFit/>
          </a:bodyPr>
          <a:lstStyle/>
          <a:p>
            <a:pPr marL="12700" marR="5080">
              <a:lnSpc>
                <a:spcPct val="90000"/>
              </a:lnSpc>
              <a:spcBef>
                <a:spcPts val="430"/>
              </a:spcBef>
            </a:pPr>
            <a:r>
              <a:rPr sz="2800" u="none" spc="40" dirty="0"/>
              <a:t>PARENT </a:t>
            </a:r>
            <a:r>
              <a:rPr sz="2800" u="none" spc="45" dirty="0"/>
              <a:t> </a:t>
            </a:r>
            <a:r>
              <a:rPr sz="2800" u="none" spc="170" dirty="0"/>
              <a:t>COMP</a:t>
            </a:r>
            <a:r>
              <a:rPr sz="2800" u="none" spc="160" dirty="0"/>
              <a:t>R</a:t>
            </a:r>
            <a:r>
              <a:rPr sz="2800" u="none" dirty="0"/>
              <a:t>EH</a:t>
            </a:r>
            <a:r>
              <a:rPr sz="2800" u="none" spc="5" dirty="0"/>
              <a:t>E</a:t>
            </a:r>
            <a:r>
              <a:rPr sz="2800" u="none" spc="185" dirty="0"/>
              <a:t>NSION  </a:t>
            </a:r>
            <a:r>
              <a:rPr sz="2800" u="none" spc="125" dirty="0"/>
              <a:t>QUESTIONS</a:t>
            </a:r>
            <a:endParaRPr sz="2800" dirty="0"/>
          </a:p>
        </p:txBody>
      </p:sp>
      <p:sp>
        <p:nvSpPr>
          <p:cNvPr id="10" name="object 10"/>
          <p:cNvSpPr txBox="1"/>
          <p:nvPr/>
        </p:nvSpPr>
        <p:spPr>
          <a:xfrm>
            <a:off x="7924800" y="2209800"/>
            <a:ext cx="2978785" cy="381127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41300" marR="5080" indent="-228600">
              <a:lnSpc>
                <a:spcPct val="120100"/>
              </a:lnSpc>
              <a:spcBef>
                <a:spcPts val="100"/>
              </a:spcBef>
              <a:buClr>
                <a:srgbClr val="B71E42"/>
              </a:buClr>
              <a:buFont typeface="Arial MT"/>
              <a:buChar char="•"/>
              <a:tabLst>
                <a:tab pos="240665" algn="l"/>
                <a:tab pos="241300" algn="l"/>
              </a:tabLst>
            </a:pPr>
            <a:r>
              <a:rPr sz="2000" spc="-70" dirty="0">
                <a:latin typeface="Trebuchet MS"/>
                <a:cs typeface="Trebuchet MS"/>
              </a:rPr>
              <a:t>These</a:t>
            </a:r>
            <a:r>
              <a:rPr sz="2000" spc="-55" dirty="0">
                <a:latin typeface="Trebuchet MS"/>
                <a:cs typeface="Trebuchet MS"/>
              </a:rPr>
              <a:t> </a:t>
            </a:r>
            <a:r>
              <a:rPr sz="2000" spc="-105" dirty="0">
                <a:latin typeface="Trebuchet MS"/>
                <a:cs typeface="Trebuchet MS"/>
              </a:rPr>
              <a:t>q</a:t>
            </a:r>
            <a:r>
              <a:rPr sz="2000" spc="-95" dirty="0">
                <a:latin typeface="Trebuchet MS"/>
                <a:cs typeface="Trebuchet MS"/>
              </a:rPr>
              <a:t>u</a:t>
            </a:r>
            <a:r>
              <a:rPr sz="2000" spc="-75" dirty="0">
                <a:latin typeface="Trebuchet MS"/>
                <a:cs typeface="Trebuchet MS"/>
              </a:rPr>
              <a:t>estions </a:t>
            </a:r>
            <a:r>
              <a:rPr sz="2000" spc="-40" dirty="0">
                <a:latin typeface="Trebuchet MS"/>
                <a:cs typeface="Trebuchet MS"/>
              </a:rPr>
              <a:t>c</a:t>
            </a:r>
            <a:r>
              <a:rPr sz="2000" spc="-80" dirty="0">
                <a:latin typeface="Trebuchet MS"/>
                <a:cs typeface="Trebuchet MS"/>
              </a:rPr>
              <a:t>o</a:t>
            </a:r>
            <a:r>
              <a:rPr sz="2000" spc="-145" dirty="0">
                <a:latin typeface="Trebuchet MS"/>
                <a:cs typeface="Trebuchet MS"/>
              </a:rPr>
              <a:t>v</a:t>
            </a:r>
            <a:r>
              <a:rPr sz="2000" spc="-60" dirty="0">
                <a:latin typeface="Trebuchet MS"/>
                <a:cs typeface="Trebuchet MS"/>
              </a:rPr>
              <a:t>er</a:t>
            </a:r>
            <a:r>
              <a:rPr sz="2000" spc="-70" dirty="0">
                <a:latin typeface="Trebuchet MS"/>
                <a:cs typeface="Trebuchet MS"/>
              </a:rPr>
              <a:t> </a:t>
            </a:r>
            <a:r>
              <a:rPr sz="2000" spc="-95" dirty="0">
                <a:latin typeface="Trebuchet MS"/>
                <a:cs typeface="Trebuchet MS"/>
              </a:rPr>
              <a:t>t</a:t>
            </a:r>
            <a:r>
              <a:rPr sz="2000" spc="-120" dirty="0">
                <a:latin typeface="Trebuchet MS"/>
                <a:cs typeface="Trebuchet MS"/>
              </a:rPr>
              <a:t>h</a:t>
            </a:r>
            <a:r>
              <a:rPr sz="2000" spc="-95" dirty="0">
                <a:latin typeface="Trebuchet MS"/>
                <a:cs typeface="Trebuchet MS"/>
              </a:rPr>
              <a:t>e  </a:t>
            </a:r>
            <a:r>
              <a:rPr sz="2000" spc="-60" dirty="0">
                <a:latin typeface="Trebuchet MS"/>
                <a:cs typeface="Trebuchet MS"/>
              </a:rPr>
              <a:t>six </a:t>
            </a:r>
            <a:r>
              <a:rPr sz="2000" spc="-155" dirty="0">
                <a:latin typeface="Trebuchet MS"/>
                <a:cs typeface="Trebuchet MS"/>
              </a:rPr>
              <a:t>dif</a:t>
            </a:r>
            <a:r>
              <a:rPr sz="2000" spc="-260" dirty="0">
                <a:latin typeface="Trebuchet MS"/>
                <a:cs typeface="Trebuchet MS"/>
              </a:rPr>
              <a:t>f</a:t>
            </a:r>
            <a:r>
              <a:rPr sz="2000" spc="-70" dirty="0">
                <a:latin typeface="Trebuchet MS"/>
                <a:cs typeface="Trebuchet MS"/>
              </a:rPr>
              <a:t>e</a:t>
            </a:r>
            <a:r>
              <a:rPr sz="2000" spc="-90" dirty="0">
                <a:latin typeface="Trebuchet MS"/>
                <a:cs typeface="Trebuchet MS"/>
              </a:rPr>
              <a:t>r</a:t>
            </a:r>
            <a:r>
              <a:rPr sz="2000" spc="-114" dirty="0">
                <a:latin typeface="Trebuchet MS"/>
                <a:cs typeface="Trebuchet MS"/>
              </a:rPr>
              <a:t>en</a:t>
            </a:r>
            <a:r>
              <a:rPr sz="2000" spc="-130" dirty="0">
                <a:latin typeface="Trebuchet MS"/>
                <a:cs typeface="Trebuchet MS"/>
              </a:rPr>
              <a:t>t</a:t>
            </a:r>
            <a:r>
              <a:rPr sz="2000" spc="-70" dirty="0">
                <a:latin typeface="Trebuchet MS"/>
                <a:cs typeface="Trebuchet MS"/>
              </a:rPr>
              <a:t> </a:t>
            </a:r>
            <a:r>
              <a:rPr sz="2000" spc="-95" dirty="0">
                <a:latin typeface="Trebuchet MS"/>
                <a:cs typeface="Trebuchet MS"/>
              </a:rPr>
              <a:t>skil</a:t>
            </a:r>
            <a:r>
              <a:rPr sz="2000" spc="-85" dirty="0">
                <a:latin typeface="Trebuchet MS"/>
                <a:cs typeface="Trebuchet MS"/>
              </a:rPr>
              <a:t>l</a:t>
            </a:r>
            <a:r>
              <a:rPr sz="2000" spc="-110" dirty="0">
                <a:latin typeface="Trebuchet MS"/>
                <a:cs typeface="Trebuchet MS"/>
              </a:rPr>
              <a:t>s</a:t>
            </a:r>
            <a:r>
              <a:rPr sz="2000" spc="-65" dirty="0">
                <a:latin typeface="Trebuchet MS"/>
                <a:cs typeface="Trebuchet MS"/>
              </a:rPr>
              <a:t> </a:t>
            </a:r>
            <a:r>
              <a:rPr sz="2000" spc="-135" dirty="0">
                <a:latin typeface="Trebuchet MS"/>
                <a:cs typeface="Trebuchet MS"/>
              </a:rPr>
              <a:t>ch</a:t>
            </a:r>
            <a:r>
              <a:rPr sz="2000" spc="-70" dirty="0">
                <a:latin typeface="Trebuchet MS"/>
                <a:cs typeface="Trebuchet MS"/>
              </a:rPr>
              <a:t>i</a:t>
            </a:r>
            <a:r>
              <a:rPr sz="2000" spc="-85" dirty="0">
                <a:latin typeface="Trebuchet MS"/>
                <a:cs typeface="Trebuchet MS"/>
              </a:rPr>
              <a:t>ld</a:t>
            </a:r>
            <a:r>
              <a:rPr sz="2000" spc="-110" dirty="0">
                <a:latin typeface="Trebuchet MS"/>
                <a:cs typeface="Trebuchet MS"/>
              </a:rPr>
              <a:t>r</a:t>
            </a:r>
            <a:r>
              <a:rPr sz="2000" spc="-95" dirty="0">
                <a:latin typeface="Trebuchet MS"/>
                <a:cs typeface="Trebuchet MS"/>
              </a:rPr>
              <a:t>en  ne</a:t>
            </a:r>
            <a:r>
              <a:rPr sz="2000" spc="-114" dirty="0">
                <a:latin typeface="Trebuchet MS"/>
                <a:cs typeface="Trebuchet MS"/>
              </a:rPr>
              <a:t>ed</a:t>
            </a:r>
            <a:r>
              <a:rPr sz="2000" spc="-55" dirty="0">
                <a:latin typeface="Trebuchet MS"/>
                <a:cs typeface="Trebuchet MS"/>
              </a:rPr>
              <a:t> </a:t>
            </a:r>
            <a:r>
              <a:rPr sz="2000" spc="-50" dirty="0">
                <a:latin typeface="Trebuchet MS"/>
                <a:cs typeface="Trebuchet MS"/>
              </a:rPr>
              <a:t>to</a:t>
            </a:r>
            <a:r>
              <a:rPr sz="2000" spc="-60" dirty="0">
                <a:latin typeface="Trebuchet MS"/>
                <a:cs typeface="Trebuchet MS"/>
              </a:rPr>
              <a:t> </a:t>
            </a:r>
            <a:r>
              <a:rPr sz="2000" spc="-114" dirty="0">
                <a:latin typeface="Trebuchet MS"/>
                <a:cs typeface="Trebuchet MS"/>
              </a:rPr>
              <a:t>d</a:t>
            </a:r>
            <a:r>
              <a:rPr sz="2000" spc="-155" dirty="0">
                <a:latin typeface="Trebuchet MS"/>
                <a:cs typeface="Trebuchet MS"/>
              </a:rPr>
              <a:t>e</a:t>
            </a:r>
            <a:r>
              <a:rPr sz="2000" spc="-145" dirty="0">
                <a:latin typeface="Trebuchet MS"/>
                <a:cs typeface="Trebuchet MS"/>
              </a:rPr>
              <a:t>v</a:t>
            </a:r>
            <a:r>
              <a:rPr sz="2000" spc="-95" dirty="0">
                <a:latin typeface="Trebuchet MS"/>
                <a:cs typeface="Trebuchet MS"/>
              </a:rPr>
              <a:t>elop</a:t>
            </a:r>
            <a:r>
              <a:rPr sz="2000" spc="-60" dirty="0">
                <a:latin typeface="Trebuchet MS"/>
                <a:cs typeface="Trebuchet MS"/>
              </a:rPr>
              <a:t> </a:t>
            </a:r>
            <a:r>
              <a:rPr sz="2000" spc="-80" dirty="0">
                <a:latin typeface="Trebuchet MS"/>
                <a:cs typeface="Trebuchet MS"/>
              </a:rPr>
              <a:t>when  </a:t>
            </a:r>
            <a:r>
              <a:rPr sz="2000" spc="-25" dirty="0">
                <a:latin typeface="Trebuchet MS"/>
                <a:cs typeface="Trebuchet MS"/>
              </a:rPr>
              <a:t>r</a:t>
            </a:r>
            <a:r>
              <a:rPr sz="2000" spc="-140" dirty="0">
                <a:latin typeface="Trebuchet MS"/>
                <a:cs typeface="Trebuchet MS"/>
              </a:rPr>
              <a:t>ea</a:t>
            </a:r>
            <a:r>
              <a:rPr sz="2000" spc="-155" dirty="0">
                <a:latin typeface="Trebuchet MS"/>
                <a:cs typeface="Trebuchet MS"/>
              </a:rPr>
              <a:t>d</a:t>
            </a:r>
            <a:r>
              <a:rPr sz="2000" spc="-85" dirty="0">
                <a:latin typeface="Trebuchet MS"/>
                <a:cs typeface="Trebuchet MS"/>
              </a:rPr>
              <a:t>i</a:t>
            </a:r>
            <a:r>
              <a:rPr sz="2000" spc="-140" dirty="0">
                <a:latin typeface="Trebuchet MS"/>
                <a:cs typeface="Trebuchet MS"/>
              </a:rPr>
              <a:t>n</a:t>
            </a:r>
            <a:r>
              <a:rPr sz="2000" spc="-150" dirty="0">
                <a:latin typeface="Trebuchet MS"/>
                <a:cs typeface="Trebuchet MS"/>
              </a:rPr>
              <a:t>g</a:t>
            </a:r>
            <a:r>
              <a:rPr sz="2000" spc="-80" dirty="0">
                <a:latin typeface="Trebuchet MS"/>
                <a:cs typeface="Trebuchet MS"/>
              </a:rPr>
              <a:t> </a:t>
            </a:r>
            <a:r>
              <a:rPr sz="2000" spc="-105" dirty="0">
                <a:latin typeface="Trebuchet MS"/>
                <a:cs typeface="Trebuchet MS"/>
              </a:rPr>
              <a:t>and  </a:t>
            </a:r>
            <a:r>
              <a:rPr sz="2000" spc="-114" dirty="0">
                <a:latin typeface="Trebuchet MS"/>
                <a:cs typeface="Trebuchet MS"/>
              </a:rPr>
              <a:t>comprehending.</a:t>
            </a:r>
            <a:endParaRPr sz="2000" dirty="0">
              <a:latin typeface="Trebuchet MS"/>
              <a:cs typeface="Trebuchet MS"/>
            </a:endParaRPr>
          </a:p>
          <a:p>
            <a:pPr marL="241300" marR="12065" indent="-228600">
              <a:lnSpc>
                <a:spcPct val="120000"/>
              </a:lnSpc>
              <a:spcBef>
                <a:spcPts val="994"/>
              </a:spcBef>
              <a:buClr>
                <a:srgbClr val="B71E42"/>
              </a:buClr>
              <a:buFont typeface="Arial MT"/>
              <a:buChar char="•"/>
              <a:tabLst>
                <a:tab pos="240665" algn="l"/>
                <a:tab pos="241300" algn="l"/>
              </a:tabLst>
            </a:pPr>
            <a:r>
              <a:rPr sz="2000" spc="50" dirty="0">
                <a:latin typeface="Trebuchet MS"/>
                <a:cs typeface="Trebuchet MS"/>
              </a:rPr>
              <a:t>U</a:t>
            </a:r>
            <a:r>
              <a:rPr sz="2000" spc="20" dirty="0">
                <a:latin typeface="Trebuchet MS"/>
                <a:cs typeface="Trebuchet MS"/>
              </a:rPr>
              <a:t>s</a:t>
            </a:r>
            <a:r>
              <a:rPr sz="2000" spc="-135" dirty="0">
                <a:latin typeface="Trebuchet MS"/>
                <a:cs typeface="Trebuchet MS"/>
              </a:rPr>
              <a:t>e</a:t>
            </a:r>
            <a:r>
              <a:rPr sz="2000" spc="-50" dirty="0">
                <a:latin typeface="Trebuchet MS"/>
                <a:cs typeface="Trebuchet MS"/>
              </a:rPr>
              <a:t> </a:t>
            </a:r>
            <a:r>
              <a:rPr sz="2000" spc="-135" dirty="0">
                <a:latin typeface="Trebuchet MS"/>
                <a:cs typeface="Trebuchet MS"/>
              </a:rPr>
              <a:t>th</a:t>
            </a:r>
            <a:r>
              <a:rPr sz="2000" spc="-80" dirty="0">
                <a:latin typeface="Trebuchet MS"/>
                <a:cs typeface="Trebuchet MS"/>
              </a:rPr>
              <a:t>i</a:t>
            </a:r>
            <a:r>
              <a:rPr sz="2000" spc="-40" dirty="0">
                <a:latin typeface="Trebuchet MS"/>
                <a:cs typeface="Trebuchet MS"/>
              </a:rPr>
              <a:t>s</a:t>
            </a:r>
            <a:r>
              <a:rPr sz="2000" spc="-65" dirty="0">
                <a:latin typeface="Trebuchet MS"/>
                <a:cs typeface="Trebuchet MS"/>
              </a:rPr>
              <a:t> </a:t>
            </a:r>
            <a:r>
              <a:rPr sz="2000" spc="-50" dirty="0">
                <a:latin typeface="Trebuchet MS"/>
                <a:cs typeface="Trebuchet MS"/>
              </a:rPr>
              <a:t>to</a:t>
            </a:r>
            <a:r>
              <a:rPr sz="2000" spc="-75" dirty="0">
                <a:latin typeface="Trebuchet MS"/>
                <a:cs typeface="Trebuchet MS"/>
              </a:rPr>
              <a:t> </a:t>
            </a:r>
            <a:r>
              <a:rPr sz="2000" spc="-114" dirty="0">
                <a:latin typeface="Trebuchet MS"/>
                <a:cs typeface="Trebuchet MS"/>
              </a:rPr>
              <a:t>he</a:t>
            </a:r>
            <a:r>
              <a:rPr sz="2000" spc="-100" dirty="0">
                <a:latin typeface="Trebuchet MS"/>
                <a:cs typeface="Trebuchet MS"/>
              </a:rPr>
              <a:t>l</a:t>
            </a:r>
            <a:r>
              <a:rPr sz="2000" spc="-175" dirty="0">
                <a:latin typeface="Trebuchet MS"/>
                <a:cs typeface="Trebuchet MS"/>
              </a:rPr>
              <a:t>p</a:t>
            </a:r>
            <a:r>
              <a:rPr sz="2000" spc="-55" dirty="0">
                <a:latin typeface="Trebuchet MS"/>
                <a:cs typeface="Trebuchet MS"/>
              </a:rPr>
              <a:t> </a:t>
            </a:r>
            <a:r>
              <a:rPr sz="2000" spc="-150" dirty="0">
                <a:latin typeface="Trebuchet MS"/>
                <a:cs typeface="Trebuchet MS"/>
              </a:rPr>
              <a:t>y</a:t>
            </a:r>
            <a:r>
              <a:rPr sz="2000" spc="-15" dirty="0">
                <a:latin typeface="Trebuchet MS"/>
                <a:cs typeface="Trebuchet MS"/>
              </a:rPr>
              <a:t>our  </a:t>
            </a:r>
            <a:r>
              <a:rPr sz="2000" spc="-114" dirty="0">
                <a:latin typeface="Trebuchet MS"/>
                <a:cs typeface="Trebuchet MS"/>
              </a:rPr>
              <a:t>chi</a:t>
            </a:r>
            <a:r>
              <a:rPr sz="2000" spc="-90" dirty="0">
                <a:latin typeface="Trebuchet MS"/>
                <a:cs typeface="Trebuchet MS"/>
              </a:rPr>
              <a:t>l</a:t>
            </a:r>
            <a:r>
              <a:rPr sz="2000" spc="-160" dirty="0">
                <a:latin typeface="Trebuchet MS"/>
                <a:cs typeface="Trebuchet MS"/>
              </a:rPr>
              <a:t>d</a:t>
            </a:r>
            <a:r>
              <a:rPr sz="2000" spc="-70" dirty="0">
                <a:latin typeface="Trebuchet MS"/>
                <a:cs typeface="Trebuchet MS"/>
              </a:rPr>
              <a:t> </a:t>
            </a:r>
            <a:r>
              <a:rPr sz="2000" spc="-100" dirty="0">
                <a:latin typeface="Trebuchet MS"/>
                <a:cs typeface="Trebuchet MS"/>
              </a:rPr>
              <a:t>think</a:t>
            </a:r>
            <a:r>
              <a:rPr sz="2000" spc="-75" dirty="0">
                <a:latin typeface="Trebuchet MS"/>
                <a:cs typeface="Trebuchet MS"/>
              </a:rPr>
              <a:t> </a:t>
            </a:r>
            <a:r>
              <a:rPr sz="2000" spc="-25" dirty="0">
                <a:latin typeface="Trebuchet MS"/>
                <a:cs typeface="Trebuchet MS"/>
              </a:rPr>
              <a:t>mo</a:t>
            </a:r>
            <a:r>
              <a:rPr sz="2000" spc="-60" dirty="0">
                <a:latin typeface="Trebuchet MS"/>
                <a:cs typeface="Trebuchet MS"/>
              </a:rPr>
              <a:t>r</a:t>
            </a:r>
            <a:r>
              <a:rPr sz="2000" spc="-130" dirty="0">
                <a:latin typeface="Trebuchet MS"/>
                <a:cs typeface="Trebuchet MS"/>
              </a:rPr>
              <a:t>e</a:t>
            </a:r>
            <a:r>
              <a:rPr sz="2000" spc="-75" dirty="0">
                <a:latin typeface="Trebuchet MS"/>
                <a:cs typeface="Trebuchet MS"/>
              </a:rPr>
              <a:t> </a:t>
            </a:r>
            <a:r>
              <a:rPr sz="2000" spc="-135" dirty="0">
                <a:latin typeface="Trebuchet MS"/>
                <a:cs typeface="Trebuchet MS"/>
              </a:rPr>
              <a:t>deep</a:t>
            </a:r>
            <a:r>
              <a:rPr sz="2000" spc="-95" dirty="0">
                <a:latin typeface="Trebuchet MS"/>
                <a:cs typeface="Trebuchet MS"/>
              </a:rPr>
              <a:t>l</a:t>
            </a:r>
            <a:r>
              <a:rPr sz="2000" spc="-80" dirty="0">
                <a:latin typeface="Trebuchet MS"/>
                <a:cs typeface="Trebuchet MS"/>
              </a:rPr>
              <a:t>y  </a:t>
            </a:r>
            <a:r>
              <a:rPr sz="2000" spc="-95" dirty="0">
                <a:latin typeface="Trebuchet MS"/>
                <a:cs typeface="Trebuchet MS"/>
              </a:rPr>
              <a:t>abou</a:t>
            </a:r>
            <a:r>
              <a:rPr sz="2000" spc="-130" dirty="0">
                <a:latin typeface="Trebuchet MS"/>
                <a:cs typeface="Trebuchet MS"/>
              </a:rPr>
              <a:t>t</a:t>
            </a:r>
            <a:r>
              <a:rPr sz="2000" spc="-85" dirty="0">
                <a:latin typeface="Trebuchet MS"/>
                <a:cs typeface="Trebuchet MS"/>
              </a:rPr>
              <a:t> </a:t>
            </a:r>
            <a:r>
              <a:rPr sz="2000" spc="-135" dirty="0">
                <a:latin typeface="Trebuchet MS"/>
                <a:cs typeface="Trebuchet MS"/>
              </a:rPr>
              <a:t>wha</a:t>
            </a:r>
            <a:r>
              <a:rPr sz="2000" spc="-85" dirty="0">
                <a:latin typeface="Trebuchet MS"/>
                <a:cs typeface="Trebuchet MS"/>
              </a:rPr>
              <a:t>t</a:t>
            </a:r>
            <a:r>
              <a:rPr sz="2000" spc="-75" dirty="0">
                <a:latin typeface="Trebuchet MS"/>
                <a:cs typeface="Trebuchet MS"/>
              </a:rPr>
              <a:t> </a:t>
            </a:r>
            <a:r>
              <a:rPr sz="2000" spc="-95" dirty="0">
                <a:latin typeface="Trebuchet MS"/>
                <a:cs typeface="Trebuchet MS"/>
              </a:rPr>
              <a:t>t</a:t>
            </a:r>
            <a:r>
              <a:rPr sz="2000" spc="-125" dirty="0">
                <a:latin typeface="Trebuchet MS"/>
                <a:cs typeface="Trebuchet MS"/>
              </a:rPr>
              <a:t>h</a:t>
            </a:r>
            <a:r>
              <a:rPr sz="2000" spc="-175" dirty="0">
                <a:latin typeface="Trebuchet MS"/>
                <a:cs typeface="Trebuchet MS"/>
              </a:rPr>
              <a:t>e</a:t>
            </a:r>
            <a:r>
              <a:rPr sz="2000" spc="-110" dirty="0">
                <a:latin typeface="Trebuchet MS"/>
                <a:cs typeface="Trebuchet MS"/>
              </a:rPr>
              <a:t>y</a:t>
            </a:r>
            <a:r>
              <a:rPr sz="2000" spc="-65" dirty="0">
                <a:latin typeface="Trebuchet MS"/>
                <a:cs typeface="Trebuchet MS"/>
              </a:rPr>
              <a:t> </a:t>
            </a:r>
            <a:r>
              <a:rPr sz="2000" spc="-150" dirty="0">
                <a:latin typeface="Trebuchet MS"/>
                <a:cs typeface="Trebuchet MS"/>
              </a:rPr>
              <a:t>h</a:t>
            </a:r>
            <a:r>
              <a:rPr sz="2000" spc="-220" dirty="0">
                <a:latin typeface="Trebuchet MS"/>
                <a:cs typeface="Trebuchet MS"/>
              </a:rPr>
              <a:t>a</a:t>
            </a:r>
            <a:r>
              <a:rPr sz="2000" spc="-145" dirty="0">
                <a:latin typeface="Trebuchet MS"/>
                <a:cs typeface="Trebuchet MS"/>
              </a:rPr>
              <a:t>v</a:t>
            </a:r>
            <a:r>
              <a:rPr sz="2000" spc="-135" dirty="0">
                <a:latin typeface="Trebuchet MS"/>
                <a:cs typeface="Trebuchet MS"/>
              </a:rPr>
              <a:t>e</a:t>
            </a:r>
            <a:r>
              <a:rPr sz="2000" spc="-65" dirty="0">
                <a:latin typeface="Trebuchet MS"/>
                <a:cs typeface="Trebuchet MS"/>
              </a:rPr>
              <a:t> </a:t>
            </a:r>
            <a:r>
              <a:rPr sz="2000" spc="-25" dirty="0">
                <a:latin typeface="Trebuchet MS"/>
                <a:cs typeface="Trebuchet MS"/>
              </a:rPr>
              <a:t>r</a:t>
            </a:r>
            <a:r>
              <a:rPr sz="2000" spc="-114" dirty="0">
                <a:latin typeface="Trebuchet MS"/>
                <a:cs typeface="Trebuchet MS"/>
              </a:rPr>
              <a:t>ead  </a:t>
            </a:r>
            <a:r>
              <a:rPr sz="2000" spc="-130" dirty="0">
                <a:latin typeface="Trebuchet MS"/>
                <a:cs typeface="Trebuchet MS"/>
              </a:rPr>
              <a:t>and</a:t>
            </a:r>
            <a:r>
              <a:rPr sz="2000" spc="-65" dirty="0">
                <a:latin typeface="Trebuchet MS"/>
                <a:cs typeface="Trebuchet MS"/>
              </a:rPr>
              <a:t> </a:t>
            </a:r>
            <a:r>
              <a:rPr sz="2000" spc="-50" dirty="0">
                <a:latin typeface="Trebuchet MS"/>
                <a:cs typeface="Trebuchet MS"/>
              </a:rPr>
              <a:t>to</a:t>
            </a:r>
            <a:r>
              <a:rPr sz="2000" spc="-60" dirty="0">
                <a:latin typeface="Trebuchet MS"/>
                <a:cs typeface="Trebuchet MS"/>
              </a:rPr>
              <a:t> </a:t>
            </a:r>
            <a:r>
              <a:rPr sz="2000" spc="-100" dirty="0">
                <a:latin typeface="Trebuchet MS"/>
                <a:cs typeface="Trebuchet MS"/>
              </a:rPr>
              <a:t>check</a:t>
            </a:r>
            <a:r>
              <a:rPr sz="2000" spc="-50" dirty="0">
                <a:latin typeface="Trebuchet MS"/>
                <a:cs typeface="Trebuchet MS"/>
              </a:rPr>
              <a:t> </a:t>
            </a:r>
            <a:r>
              <a:rPr sz="2000" spc="-95" dirty="0">
                <a:latin typeface="Trebuchet MS"/>
                <a:cs typeface="Trebuchet MS"/>
              </a:rPr>
              <a:t>t</a:t>
            </a:r>
            <a:r>
              <a:rPr sz="2000" spc="-125" dirty="0">
                <a:latin typeface="Trebuchet MS"/>
                <a:cs typeface="Trebuchet MS"/>
              </a:rPr>
              <a:t>h</a:t>
            </a:r>
            <a:r>
              <a:rPr sz="2000" spc="-75" dirty="0">
                <a:latin typeface="Trebuchet MS"/>
                <a:cs typeface="Trebuchet MS"/>
              </a:rPr>
              <a:t>eir  </a:t>
            </a:r>
            <a:r>
              <a:rPr sz="2000" spc="-114" dirty="0">
                <a:latin typeface="Trebuchet MS"/>
                <a:cs typeface="Trebuchet MS"/>
              </a:rPr>
              <a:t>understanding.</a:t>
            </a:r>
            <a:endParaRPr sz="2000" dirty="0">
              <a:latin typeface="Trebuchet MS"/>
              <a:cs typeface="Trebuchet MS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5A581D95-CBD5-4DA9-A339-457EE02A62D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64298" y="266700"/>
            <a:ext cx="4392083" cy="632460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84CA325C-3DA6-4015-B714-685BB9ABE78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556381" y="266700"/>
            <a:ext cx="2284871" cy="3295650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A81ABCA1-C698-4A06-96DD-9B4ADB602D7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556380" y="3429000"/>
            <a:ext cx="2284871" cy="3158488"/>
          </a:xfrm>
          <a:prstGeom prst="rect">
            <a:avLst/>
          </a:prstGeo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6121908"/>
            <a:ext cx="12192000" cy="12700"/>
          </a:xfrm>
          <a:custGeom>
            <a:avLst/>
            <a:gdLst/>
            <a:ahLst/>
            <a:cxnLst/>
            <a:rect l="l" t="t" r="r" b="b"/>
            <a:pathLst>
              <a:path w="12192000" h="12700">
                <a:moveTo>
                  <a:pt x="0" y="12191"/>
                </a:moveTo>
                <a:lnTo>
                  <a:pt x="12192000" y="12191"/>
                </a:lnTo>
                <a:lnTo>
                  <a:pt x="12192000" y="0"/>
                </a:lnTo>
                <a:lnTo>
                  <a:pt x="0" y="0"/>
                </a:lnTo>
                <a:lnTo>
                  <a:pt x="0" y="12191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1454658" y="1847850"/>
            <a:ext cx="9607550" cy="0"/>
          </a:xfrm>
          <a:custGeom>
            <a:avLst/>
            <a:gdLst/>
            <a:ahLst/>
            <a:cxnLst/>
            <a:rect l="l" t="t" r="r" b="b"/>
            <a:pathLst>
              <a:path w="9607550">
                <a:moveTo>
                  <a:pt x="0" y="0"/>
                </a:moveTo>
                <a:lnTo>
                  <a:pt x="9607550" y="0"/>
                </a:lnTo>
              </a:path>
            </a:pathLst>
          </a:custGeom>
          <a:ln w="32004">
            <a:solidFill>
              <a:srgbClr val="B71E42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67945" rIns="0" bIns="0" rtlCol="0">
            <a:spAutoFit/>
          </a:bodyPr>
          <a:lstStyle/>
          <a:p>
            <a:pPr marL="12700" marR="5080">
              <a:lnSpc>
                <a:spcPts val="3460"/>
              </a:lnSpc>
              <a:spcBef>
                <a:spcPts val="535"/>
              </a:spcBef>
            </a:pPr>
            <a:r>
              <a:rPr spc="70" dirty="0"/>
              <a:t>EXAMPLE</a:t>
            </a:r>
            <a:r>
              <a:rPr spc="-65" dirty="0"/>
              <a:t> </a:t>
            </a:r>
            <a:r>
              <a:rPr spc="140" dirty="0"/>
              <a:t>QUESTIONS</a:t>
            </a:r>
            <a:r>
              <a:rPr spc="-480" dirty="0"/>
              <a:t> </a:t>
            </a:r>
            <a:r>
              <a:rPr spc="60" dirty="0"/>
              <a:t>THAT</a:t>
            </a:r>
            <a:r>
              <a:rPr spc="-55" dirty="0"/>
              <a:t> </a:t>
            </a:r>
            <a:r>
              <a:rPr spc="70" dirty="0"/>
              <a:t>BUILD </a:t>
            </a:r>
            <a:r>
              <a:rPr spc="165" dirty="0"/>
              <a:t>COMPREHENSION</a:t>
            </a:r>
            <a:r>
              <a:rPr spc="-60" dirty="0"/>
              <a:t> </a:t>
            </a:r>
            <a:r>
              <a:rPr spc="-10" dirty="0"/>
              <a:t>SKILLS:</a:t>
            </a:r>
          </a:p>
        </p:txBody>
      </p:sp>
      <p:pic>
        <p:nvPicPr>
          <p:cNvPr id="5" name="object 5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091183" y="1943100"/>
            <a:ext cx="5064252" cy="1328927"/>
          </a:xfrm>
          <a:prstGeom prst="rect">
            <a:avLst/>
          </a:prstGeom>
        </p:spPr>
      </p:pic>
      <p:pic>
        <p:nvPicPr>
          <p:cNvPr id="6" name="object 6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091183" y="3390900"/>
            <a:ext cx="5131308" cy="1330452"/>
          </a:xfrm>
          <a:prstGeom prst="rect">
            <a:avLst/>
          </a:prstGeom>
        </p:spPr>
      </p:pic>
      <p:pic>
        <p:nvPicPr>
          <p:cNvPr id="7" name="object 7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812291" y="4811267"/>
            <a:ext cx="5623560" cy="1306068"/>
          </a:xfrm>
          <a:prstGeom prst="rect">
            <a:avLst/>
          </a:prstGeom>
        </p:spPr>
      </p:pic>
      <p:pic>
        <p:nvPicPr>
          <p:cNvPr id="8" name="object 8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6583680" y="2528316"/>
            <a:ext cx="4936235" cy="1299972"/>
          </a:xfrm>
          <a:prstGeom prst="rect">
            <a:avLst/>
          </a:prstGeom>
        </p:spPr>
      </p:pic>
      <p:pic>
        <p:nvPicPr>
          <p:cNvPr id="9" name="object 9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6685788" y="4107179"/>
            <a:ext cx="4936236" cy="1301496"/>
          </a:xfrm>
          <a:prstGeom prst="rect">
            <a:avLst/>
          </a:prstGeo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FC66A8-03D2-49AB-9118-50FE2DB5B5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2616" y="642365"/>
            <a:ext cx="9406001" cy="492443"/>
          </a:xfrm>
        </p:spPr>
        <p:txBody>
          <a:bodyPr/>
          <a:lstStyle/>
          <a:p>
            <a:r>
              <a:rPr lang="en-GB" dirty="0"/>
              <a:t>What have we done so </a:t>
            </a:r>
            <a:r>
              <a:rPr lang="en-GB" dirty="0" smtClean="0"/>
              <a:t>far at Waterside?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40D4473-69DB-46BC-B092-2DC9E2469D5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936566" y="2136336"/>
            <a:ext cx="6020972" cy="4236329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en-GB" sz="2400" dirty="0"/>
              <a:t>All children have completed their 1</a:t>
            </a:r>
            <a:r>
              <a:rPr lang="en-GB" sz="2400" baseline="30000" dirty="0"/>
              <a:t>st</a:t>
            </a:r>
            <a:r>
              <a:rPr lang="en-GB" sz="2400" dirty="0"/>
              <a:t> Star Reader test and have been given their ZPD level and book band.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sz="2400" dirty="0"/>
              <a:t>Children are now beginning to quiz on their books</a:t>
            </a:r>
            <a:r>
              <a:rPr lang="en-GB" sz="2400" dirty="0" smtClean="0"/>
              <a:t>.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sz="2400" dirty="0" smtClean="0"/>
              <a:t>Brand new AR books</a:t>
            </a:r>
            <a:endParaRPr lang="en-GB" sz="2400" dirty="0"/>
          </a:p>
          <a:p>
            <a:pPr>
              <a:buFont typeface="Wingdings" panose="05000000000000000000" pitchFamily="2" charset="2"/>
              <a:buChar char="§"/>
            </a:pPr>
            <a:r>
              <a:rPr lang="en-GB" sz="2400" dirty="0"/>
              <a:t>We have a very exciting new library </a:t>
            </a:r>
            <a:r>
              <a:rPr lang="en-GB" sz="2400" dirty="0" smtClean="0"/>
              <a:t>and children visit weekly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800" y="1981200"/>
            <a:ext cx="1581368" cy="1608216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4800" y="3886200"/>
            <a:ext cx="2304256" cy="1719506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51867" y="3589416"/>
            <a:ext cx="2300709" cy="225401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743200" y="1981200"/>
            <a:ext cx="1524000" cy="14926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64488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476756" y="533400"/>
            <a:ext cx="9406001" cy="1115817"/>
          </a:xfrm>
          <a:prstGeom prst="rect">
            <a:avLst/>
          </a:prstGeom>
        </p:spPr>
        <p:txBody>
          <a:bodyPr vert="horz" wrap="square" lIns="0" tIns="617346" rIns="0" bIns="0" rtlCol="0">
            <a:spAutoFit/>
          </a:bodyPr>
          <a:lstStyle/>
          <a:p>
            <a:pPr marL="105410">
              <a:lnSpc>
                <a:spcPct val="100000"/>
              </a:lnSpc>
              <a:spcBef>
                <a:spcPts val="105"/>
              </a:spcBef>
            </a:pPr>
            <a:r>
              <a:rPr spc="70" dirty="0"/>
              <a:t>YEAR</a:t>
            </a:r>
            <a:r>
              <a:rPr spc="-105" dirty="0"/>
              <a:t> </a:t>
            </a:r>
            <a:r>
              <a:rPr dirty="0"/>
              <a:t>2</a:t>
            </a:r>
            <a:r>
              <a:rPr lang="en-GB" dirty="0"/>
              <a:t> and YEAR 6</a:t>
            </a:r>
            <a:r>
              <a:rPr spc="-85" dirty="0"/>
              <a:t> </a:t>
            </a:r>
            <a:r>
              <a:rPr spc="245" dirty="0"/>
              <a:t>END</a:t>
            </a:r>
            <a:r>
              <a:rPr spc="-105" dirty="0"/>
              <a:t> </a:t>
            </a:r>
            <a:r>
              <a:rPr spc="130" dirty="0"/>
              <a:t>OF</a:t>
            </a:r>
            <a:r>
              <a:rPr spc="-560" dirty="0"/>
              <a:t> </a:t>
            </a:r>
            <a:r>
              <a:rPr spc="70" dirty="0"/>
              <a:t>YEAR</a:t>
            </a:r>
            <a:r>
              <a:rPr spc="-395" dirty="0"/>
              <a:t> </a:t>
            </a:r>
            <a:r>
              <a:rPr spc="-10" dirty="0"/>
              <a:t>ASSESSMENTS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1530477" y="2018524"/>
            <a:ext cx="9352280" cy="3519681"/>
          </a:xfrm>
          <a:prstGeom prst="rect">
            <a:avLst/>
          </a:prstGeom>
        </p:spPr>
        <p:txBody>
          <a:bodyPr vert="horz" wrap="square" lIns="0" tIns="41275" rIns="0" bIns="0" rtlCol="0">
            <a:spAutoFit/>
          </a:bodyPr>
          <a:lstStyle/>
          <a:p>
            <a:pPr marL="240665" indent="-227965">
              <a:lnSpc>
                <a:spcPct val="100000"/>
              </a:lnSpc>
              <a:spcBef>
                <a:spcPts val="325"/>
              </a:spcBef>
              <a:buClr>
                <a:srgbClr val="B71E42"/>
              </a:buClr>
              <a:buFont typeface="Arial MT"/>
              <a:buChar char="•"/>
              <a:tabLst>
                <a:tab pos="240665" algn="l"/>
              </a:tabLst>
            </a:pPr>
            <a:r>
              <a:rPr lang="en-GB" sz="1900" spc="-135" dirty="0">
                <a:latin typeface="Trebuchet MS"/>
                <a:cs typeface="Trebuchet MS"/>
              </a:rPr>
              <a:t>In </a:t>
            </a:r>
            <a:r>
              <a:rPr sz="1900" spc="-135" dirty="0">
                <a:latin typeface="Trebuchet MS"/>
                <a:cs typeface="Trebuchet MS"/>
              </a:rPr>
              <a:t>Year</a:t>
            </a:r>
            <a:r>
              <a:rPr sz="1900" dirty="0">
                <a:latin typeface="Trebuchet MS"/>
                <a:cs typeface="Trebuchet MS"/>
              </a:rPr>
              <a:t> </a:t>
            </a:r>
            <a:r>
              <a:rPr sz="1900" spc="-180" dirty="0">
                <a:latin typeface="Trebuchet MS"/>
                <a:cs typeface="Trebuchet MS"/>
              </a:rPr>
              <a:t>2,</a:t>
            </a:r>
            <a:r>
              <a:rPr sz="1900" spc="-235" dirty="0">
                <a:latin typeface="Trebuchet MS"/>
                <a:cs typeface="Trebuchet MS"/>
              </a:rPr>
              <a:t> </a:t>
            </a:r>
            <a:r>
              <a:rPr sz="1900" spc="-114" dirty="0">
                <a:latin typeface="Trebuchet MS"/>
                <a:cs typeface="Trebuchet MS"/>
              </a:rPr>
              <a:t>children</a:t>
            </a:r>
            <a:r>
              <a:rPr sz="1900" spc="-50" dirty="0">
                <a:latin typeface="Trebuchet MS"/>
                <a:cs typeface="Trebuchet MS"/>
              </a:rPr>
              <a:t> </a:t>
            </a:r>
            <a:r>
              <a:rPr sz="1900" spc="-130" dirty="0">
                <a:latin typeface="Trebuchet MS"/>
                <a:cs typeface="Trebuchet MS"/>
              </a:rPr>
              <a:t>will</a:t>
            </a:r>
            <a:r>
              <a:rPr sz="1900" spc="-45" dirty="0">
                <a:latin typeface="Trebuchet MS"/>
                <a:cs typeface="Trebuchet MS"/>
              </a:rPr>
              <a:t> </a:t>
            </a:r>
            <a:r>
              <a:rPr sz="1900" spc="-100" dirty="0">
                <a:latin typeface="Trebuchet MS"/>
                <a:cs typeface="Trebuchet MS"/>
              </a:rPr>
              <a:t>sit</a:t>
            </a:r>
            <a:r>
              <a:rPr sz="1900" spc="-50" dirty="0">
                <a:latin typeface="Trebuchet MS"/>
                <a:cs typeface="Trebuchet MS"/>
              </a:rPr>
              <a:t> </a:t>
            </a:r>
            <a:r>
              <a:rPr lang="en-GB" sz="1900" spc="-50" dirty="0">
                <a:latin typeface="Trebuchet MS"/>
                <a:cs typeface="Trebuchet MS"/>
              </a:rPr>
              <a:t>in</a:t>
            </a:r>
            <a:r>
              <a:rPr sz="1900" spc="-125" dirty="0">
                <a:latin typeface="Trebuchet MS"/>
                <a:cs typeface="Trebuchet MS"/>
              </a:rPr>
              <a:t>formal</a:t>
            </a:r>
            <a:r>
              <a:rPr sz="1900" spc="-35" dirty="0">
                <a:latin typeface="Trebuchet MS"/>
                <a:cs typeface="Trebuchet MS"/>
              </a:rPr>
              <a:t> </a:t>
            </a:r>
            <a:r>
              <a:rPr sz="1900" spc="-95" dirty="0">
                <a:latin typeface="Trebuchet MS"/>
                <a:cs typeface="Trebuchet MS"/>
              </a:rPr>
              <a:t>assessments</a:t>
            </a:r>
            <a:r>
              <a:rPr sz="1900" spc="-50" dirty="0">
                <a:latin typeface="Trebuchet MS"/>
                <a:cs typeface="Trebuchet MS"/>
              </a:rPr>
              <a:t> </a:t>
            </a:r>
            <a:r>
              <a:rPr sz="1900" spc="-90" dirty="0">
                <a:latin typeface="Trebuchet MS"/>
                <a:cs typeface="Trebuchet MS"/>
              </a:rPr>
              <a:t>where</a:t>
            </a:r>
            <a:r>
              <a:rPr sz="1900" spc="-40" dirty="0">
                <a:latin typeface="Trebuchet MS"/>
                <a:cs typeface="Trebuchet MS"/>
              </a:rPr>
              <a:t> </a:t>
            </a:r>
            <a:r>
              <a:rPr sz="1900" spc="-125" dirty="0">
                <a:latin typeface="Trebuchet MS"/>
                <a:cs typeface="Trebuchet MS"/>
              </a:rPr>
              <a:t>they</a:t>
            </a:r>
            <a:r>
              <a:rPr sz="1900" spc="-35" dirty="0">
                <a:latin typeface="Trebuchet MS"/>
                <a:cs typeface="Trebuchet MS"/>
              </a:rPr>
              <a:t> </a:t>
            </a:r>
            <a:r>
              <a:rPr sz="1900" spc="-130" dirty="0">
                <a:latin typeface="Trebuchet MS"/>
                <a:cs typeface="Trebuchet MS"/>
              </a:rPr>
              <a:t>will</a:t>
            </a:r>
            <a:r>
              <a:rPr sz="1900" spc="-45" dirty="0">
                <a:latin typeface="Trebuchet MS"/>
                <a:cs typeface="Trebuchet MS"/>
              </a:rPr>
              <a:t> </a:t>
            </a:r>
            <a:r>
              <a:rPr sz="1900" spc="-135" dirty="0">
                <a:latin typeface="Trebuchet MS"/>
                <a:cs typeface="Trebuchet MS"/>
              </a:rPr>
              <a:t>be</a:t>
            </a:r>
            <a:r>
              <a:rPr sz="1900" spc="-35" dirty="0">
                <a:latin typeface="Trebuchet MS"/>
                <a:cs typeface="Trebuchet MS"/>
              </a:rPr>
              <a:t> </a:t>
            </a:r>
            <a:r>
              <a:rPr sz="1900" spc="-95" dirty="0">
                <a:latin typeface="Trebuchet MS"/>
                <a:cs typeface="Trebuchet MS"/>
              </a:rPr>
              <a:t>assessed</a:t>
            </a:r>
            <a:r>
              <a:rPr sz="1900" spc="-65" dirty="0">
                <a:latin typeface="Trebuchet MS"/>
                <a:cs typeface="Trebuchet MS"/>
              </a:rPr>
              <a:t> </a:t>
            </a:r>
            <a:r>
              <a:rPr sz="1900" dirty="0">
                <a:latin typeface="Trebuchet MS"/>
                <a:cs typeface="Trebuchet MS"/>
              </a:rPr>
              <a:t>on</a:t>
            </a:r>
            <a:r>
              <a:rPr sz="1900" spc="-20" dirty="0">
                <a:latin typeface="Trebuchet MS"/>
                <a:cs typeface="Trebuchet MS"/>
              </a:rPr>
              <a:t> </a:t>
            </a:r>
            <a:r>
              <a:rPr sz="1900" spc="-25" dirty="0">
                <a:latin typeface="Trebuchet MS"/>
                <a:cs typeface="Trebuchet MS"/>
              </a:rPr>
              <a:t>all</a:t>
            </a:r>
            <a:endParaRPr sz="1900" dirty="0">
              <a:latin typeface="Trebuchet MS"/>
              <a:cs typeface="Trebuchet MS"/>
            </a:endParaRPr>
          </a:p>
          <a:p>
            <a:pPr marL="240665">
              <a:lnSpc>
                <a:spcPct val="100000"/>
              </a:lnSpc>
              <a:spcBef>
                <a:spcPts val="229"/>
              </a:spcBef>
            </a:pPr>
            <a:r>
              <a:rPr sz="1900" spc="-140" dirty="0">
                <a:latin typeface="Trebuchet MS"/>
                <a:cs typeface="Trebuchet MS"/>
              </a:rPr>
              <a:t>that</a:t>
            </a:r>
            <a:r>
              <a:rPr sz="1900" spc="-25" dirty="0">
                <a:latin typeface="Trebuchet MS"/>
                <a:cs typeface="Trebuchet MS"/>
              </a:rPr>
              <a:t> </a:t>
            </a:r>
            <a:r>
              <a:rPr sz="1900" spc="-125" dirty="0">
                <a:latin typeface="Trebuchet MS"/>
                <a:cs typeface="Trebuchet MS"/>
              </a:rPr>
              <a:t>they</a:t>
            </a:r>
            <a:r>
              <a:rPr sz="1900" spc="-25" dirty="0">
                <a:latin typeface="Trebuchet MS"/>
                <a:cs typeface="Trebuchet MS"/>
              </a:rPr>
              <a:t> </a:t>
            </a:r>
            <a:r>
              <a:rPr sz="1900" spc="-170" dirty="0">
                <a:latin typeface="Trebuchet MS"/>
                <a:cs typeface="Trebuchet MS"/>
              </a:rPr>
              <a:t>have</a:t>
            </a:r>
            <a:r>
              <a:rPr sz="1900" spc="-5" dirty="0">
                <a:latin typeface="Trebuchet MS"/>
                <a:cs typeface="Trebuchet MS"/>
              </a:rPr>
              <a:t> </a:t>
            </a:r>
            <a:r>
              <a:rPr sz="1900" spc="-120" dirty="0">
                <a:latin typeface="Trebuchet MS"/>
                <a:cs typeface="Trebuchet MS"/>
              </a:rPr>
              <a:t>been</a:t>
            </a:r>
            <a:r>
              <a:rPr sz="1900" spc="-25" dirty="0">
                <a:latin typeface="Trebuchet MS"/>
                <a:cs typeface="Trebuchet MS"/>
              </a:rPr>
              <a:t> </a:t>
            </a:r>
            <a:r>
              <a:rPr sz="1900" spc="-135" dirty="0">
                <a:latin typeface="Trebuchet MS"/>
                <a:cs typeface="Trebuchet MS"/>
              </a:rPr>
              <a:t>taught</a:t>
            </a:r>
            <a:r>
              <a:rPr sz="1900" dirty="0">
                <a:latin typeface="Trebuchet MS"/>
                <a:cs typeface="Trebuchet MS"/>
              </a:rPr>
              <a:t> so</a:t>
            </a:r>
            <a:r>
              <a:rPr sz="1900" spc="-30" dirty="0">
                <a:latin typeface="Trebuchet MS"/>
                <a:cs typeface="Trebuchet MS"/>
              </a:rPr>
              <a:t> </a:t>
            </a:r>
            <a:r>
              <a:rPr sz="1900" spc="-20" dirty="0">
                <a:latin typeface="Trebuchet MS"/>
                <a:cs typeface="Trebuchet MS"/>
              </a:rPr>
              <a:t>far.</a:t>
            </a:r>
            <a:r>
              <a:rPr lang="en-GB" sz="1900" spc="-20" dirty="0">
                <a:latin typeface="Trebuchet MS"/>
                <a:cs typeface="Trebuchet MS"/>
              </a:rPr>
              <a:t> In Year 6 the children will sit compulsory assessments. </a:t>
            </a:r>
            <a:r>
              <a:rPr sz="1900" spc="135" dirty="0">
                <a:latin typeface="Trebuchet MS"/>
                <a:cs typeface="Trebuchet MS"/>
              </a:rPr>
              <a:t>A</a:t>
            </a:r>
            <a:r>
              <a:rPr sz="1900" spc="-30" dirty="0">
                <a:latin typeface="Trebuchet MS"/>
                <a:cs typeface="Trebuchet MS"/>
              </a:rPr>
              <a:t> </a:t>
            </a:r>
            <a:r>
              <a:rPr sz="1900" spc="-140" dirty="0">
                <a:latin typeface="Trebuchet MS"/>
                <a:cs typeface="Trebuchet MS"/>
              </a:rPr>
              <a:t>key</a:t>
            </a:r>
            <a:r>
              <a:rPr sz="1900" spc="-25" dirty="0">
                <a:latin typeface="Trebuchet MS"/>
                <a:cs typeface="Trebuchet MS"/>
              </a:rPr>
              <a:t> </a:t>
            </a:r>
            <a:r>
              <a:rPr sz="1900" spc="-135" dirty="0">
                <a:latin typeface="Trebuchet MS"/>
                <a:cs typeface="Trebuchet MS"/>
              </a:rPr>
              <a:t>element</a:t>
            </a:r>
            <a:r>
              <a:rPr sz="1900" spc="-15" dirty="0">
                <a:latin typeface="Trebuchet MS"/>
                <a:cs typeface="Trebuchet MS"/>
              </a:rPr>
              <a:t> </a:t>
            </a:r>
            <a:r>
              <a:rPr sz="1900" spc="-105" dirty="0">
                <a:latin typeface="Trebuchet MS"/>
                <a:cs typeface="Trebuchet MS"/>
              </a:rPr>
              <a:t>of</a:t>
            </a:r>
            <a:r>
              <a:rPr sz="1900" spc="-25" dirty="0">
                <a:latin typeface="Trebuchet MS"/>
                <a:cs typeface="Trebuchet MS"/>
              </a:rPr>
              <a:t> </a:t>
            </a:r>
            <a:r>
              <a:rPr sz="1900" spc="-95" dirty="0">
                <a:latin typeface="Trebuchet MS"/>
                <a:cs typeface="Trebuchet MS"/>
              </a:rPr>
              <a:t>this</a:t>
            </a:r>
            <a:r>
              <a:rPr sz="1900" spc="-30" dirty="0">
                <a:latin typeface="Trebuchet MS"/>
                <a:cs typeface="Trebuchet MS"/>
              </a:rPr>
              <a:t> </a:t>
            </a:r>
            <a:r>
              <a:rPr sz="1900" spc="-95" dirty="0">
                <a:latin typeface="Trebuchet MS"/>
                <a:cs typeface="Trebuchet MS"/>
              </a:rPr>
              <a:t>is</a:t>
            </a:r>
            <a:r>
              <a:rPr sz="1900" spc="-40" dirty="0">
                <a:latin typeface="Trebuchet MS"/>
                <a:cs typeface="Trebuchet MS"/>
              </a:rPr>
              <a:t> </a:t>
            </a:r>
            <a:r>
              <a:rPr sz="1900" spc="-200" dirty="0">
                <a:latin typeface="Trebuchet MS"/>
                <a:cs typeface="Trebuchet MS"/>
              </a:rPr>
              <a:t>a</a:t>
            </a:r>
            <a:r>
              <a:rPr sz="1900" spc="-15" dirty="0">
                <a:latin typeface="Trebuchet MS"/>
                <a:cs typeface="Trebuchet MS"/>
              </a:rPr>
              <a:t> </a:t>
            </a:r>
            <a:r>
              <a:rPr sz="1900" spc="-125" dirty="0">
                <a:latin typeface="Trebuchet MS"/>
                <a:cs typeface="Trebuchet MS"/>
              </a:rPr>
              <a:t>reading</a:t>
            </a:r>
            <a:r>
              <a:rPr sz="1900" spc="-40" dirty="0">
                <a:latin typeface="Trebuchet MS"/>
                <a:cs typeface="Trebuchet MS"/>
              </a:rPr>
              <a:t> </a:t>
            </a:r>
            <a:r>
              <a:rPr sz="1900" spc="-125" dirty="0">
                <a:latin typeface="Trebuchet MS"/>
                <a:cs typeface="Trebuchet MS"/>
              </a:rPr>
              <a:t>paper</a:t>
            </a:r>
            <a:r>
              <a:rPr sz="1900" spc="-5" dirty="0">
                <a:latin typeface="Trebuchet MS"/>
                <a:cs typeface="Trebuchet MS"/>
              </a:rPr>
              <a:t> </a:t>
            </a:r>
            <a:r>
              <a:rPr sz="1900" spc="-90" dirty="0">
                <a:latin typeface="Trebuchet MS"/>
                <a:cs typeface="Trebuchet MS"/>
              </a:rPr>
              <a:t>where</a:t>
            </a:r>
            <a:r>
              <a:rPr sz="1900" spc="-30" dirty="0">
                <a:latin typeface="Trebuchet MS"/>
                <a:cs typeface="Trebuchet MS"/>
              </a:rPr>
              <a:t> </a:t>
            </a:r>
            <a:r>
              <a:rPr sz="1900" spc="-114" dirty="0">
                <a:latin typeface="Trebuchet MS"/>
                <a:cs typeface="Trebuchet MS"/>
              </a:rPr>
              <a:t>children</a:t>
            </a:r>
            <a:r>
              <a:rPr sz="1900" spc="-45" dirty="0">
                <a:latin typeface="Trebuchet MS"/>
                <a:cs typeface="Trebuchet MS"/>
              </a:rPr>
              <a:t> </a:t>
            </a:r>
            <a:r>
              <a:rPr sz="1900" spc="-100" dirty="0">
                <a:latin typeface="Trebuchet MS"/>
                <a:cs typeface="Trebuchet MS"/>
              </a:rPr>
              <a:t>must</a:t>
            </a:r>
            <a:r>
              <a:rPr sz="1900" spc="20" dirty="0">
                <a:latin typeface="Trebuchet MS"/>
                <a:cs typeface="Trebuchet MS"/>
              </a:rPr>
              <a:t> </a:t>
            </a:r>
            <a:r>
              <a:rPr sz="1900" spc="-145" dirty="0">
                <a:latin typeface="Trebuchet MS"/>
                <a:cs typeface="Trebuchet MS"/>
              </a:rPr>
              <a:t>fluently</a:t>
            </a:r>
            <a:r>
              <a:rPr sz="1900" spc="-40" dirty="0">
                <a:latin typeface="Trebuchet MS"/>
                <a:cs typeface="Trebuchet MS"/>
              </a:rPr>
              <a:t> </a:t>
            </a:r>
            <a:r>
              <a:rPr sz="1900" spc="-125" dirty="0">
                <a:latin typeface="Trebuchet MS"/>
                <a:cs typeface="Trebuchet MS"/>
              </a:rPr>
              <a:t>read</a:t>
            </a:r>
            <a:r>
              <a:rPr sz="1900" spc="-30" dirty="0">
                <a:latin typeface="Trebuchet MS"/>
                <a:cs typeface="Trebuchet MS"/>
              </a:rPr>
              <a:t> </a:t>
            </a:r>
            <a:r>
              <a:rPr sz="1900" spc="-200" dirty="0">
                <a:latin typeface="Trebuchet MS"/>
                <a:cs typeface="Trebuchet MS"/>
              </a:rPr>
              <a:t>a</a:t>
            </a:r>
            <a:r>
              <a:rPr sz="1900" spc="-15" dirty="0">
                <a:latin typeface="Trebuchet MS"/>
                <a:cs typeface="Trebuchet MS"/>
              </a:rPr>
              <a:t> </a:t>
            </a:r>
            <a:r>
              <a:rPr sz="1900" spc="-105" dirty="0">
                <a:latin typeface="Trebuchet MS"/>
                <a:cs typeface="Trebuchet MS"/>
              </a:rPr>
              <a:t>text</a:t>
            </a:r>
            <a:r>
              <a:rPr sz="1900" spc="-25" dirty="0">
                <a:latin typeface="Trebuchet MS"/>
                <a:cs typeface="Trebuchet MS"/>
              </a:rPr>
              <a:t> and </a:t>
            </a:r>
            <a:r>
              <a:rPr sz="1900" spc="-90" dirty="0">
                <a:latin typeface="Trebuchet MS"/>
                <a:cs typeface="Trebuchet MS"/>
              </a:rPr>
              <a:t>comprehend</a:t>
            </a:r>
            <a:r>
              <a:rPr sz="1900" spc="-15" dirty="0">
                <a:latin typeface="Trebuchet MS"/>
                <a:cs typeface="Trebuchet MS"/>
              </a:rPr>
              <a:t> </a:t>
            </a:r>
            <a:r>
              <a:rPr sz="1900" spc="-105" dirty="0">
                <a:latin typeface="Trebuchet MS"/>
                <a:cs typeface="Trebuchet MS"/>
              </a:rPr>
              <a:t>its</a:t>
            </a:r>
            <a:r>
              <a:rPr sz="1900" spc="-40" dirty="0">
                <a:latin typeface="Trebuchet MS"/>
                <a:cs typeface="Trebuchet MS"/>
              </a:rPr>
              <a:t> </a:t>
            </a:r>
            <a:r>
              <a:rPr sz="1900" spc="-135" dirty="0">
                <a:latin typeface="Trebuchet MS"/>
                <a:cs typeface="Trebuchet MS"/>
              </a:rPr>
              <a:t>meaning</a:t>
            </a:r>
            <a:r>
              <a:rPr sz="1900" spc="-20" dirty="0">
                <a:latin typeface="Trebuchet MS"/>
                <a:cs typeface="Trebuchet MS"/>
              </a:rPr>
              <a:t> </a:t>
            </a:r>
            <a:r>
              <a:rPr sz="1900" spc="-140" dirty="0">
                <a:latin typeface="Trebuchet MS"/>
                <a:cs typeface="Trebuchet MS"/>
              </a:rPr>
              <a:t>and</a:t>
            </a:r>
            <a:r>
              <a:rPr sz="1900" spc="-40" dirty="0">
                <a:latin typeface="Trebuchet MS"/>
                <a:cs typeface="Trebuchet MS"/>
              </a:rPr>
              <a:t> </a:t>
            </a:r>
            <a:r>
              <a:rPr sz="1900" spc="-30" dirty="0">
                <a:latin typeface="Trebuchet MS"/>
                <a:cs typeface="Trebuchet MS"/>
              </a:rPr>
              <a:t>information.</a:t>
            </a:r>
            <a:endParaRPr sz="1900" dirty="0">
              <a:latin typeface="Trebuchet MS"/>
              <a:cs typeface="Trebuchet MS"/>
            </a:endParaRPr>
          </a:p>
          <a:p>
            <a:pPr marL="240665" indent="-227965">
              <a:lnSpc>
                <a:spcPct val="100000"/>
              </a:lnSpc>
              <a:spcBef>
                <a:spcPts val="1225"/>
              </a:spcBef>
              <a:buClr>
                <a:srgbClr val="B71E42"/>
              </a:buClr>
              <a:buFont typeface="Arial MT"/>
              <a:buChar char="•"/>
              <a:tabLst>
                <a:tab pos="240665" algn="l"/>
              </a:tabLst>
            </a:pPr>
            <a:r>
              <a:rPr sz="1900" spc="-65" dirty="0">
                <a:latin typeface="Trebuchet MS"/>
                <a:cs typeface="Trebuchet MS"/>
              </a:rPr>
              <a:t>Children</a:t>
            </a:r>
            <a:r>
              <a:rPr sz="1900" spc="-40" dirty="0">
                <a:latin typeface="Trebuchet MS"/>
                <a:cs typeface="Trebuchet MS"/>
              </a:rPr>
              <a:t> </a:t>
            </a:r>
            <a:r>
              <a:rPr sz="1900" spc="-10" dirty="0">
                <a:latin typeface="Trebuchet MS"/>
                <a:cs typeface="Trebuchet MS"/>
              </a:rPr>
              <a:t>work</a:t>
            </a:r>
            <a:r>
              <a:rPr sz="1900" spc="-30" dirty="0">
                <a:latin typeface="Trebuchet MS"/>
                <a:cs typeface="Trebuchet MS"/>
              </a:rPr>
              <a:t> </a:t>
            </a:r>
            <a:r>
              <a:rPr sz="1900" dirty="0">
                <a:latin typeface="Trebuchet MS"/>
                <a:cs typeface="Trebuchet MS"/>
              </a:rPr>
              <a:t>on</a:t>
            </a:r>
            <a:r>
              <a:rPr sz="1900" spc="-10" dirty="0">
                <a:latin typeface="Trebuchet MS"/>
                <a:cs typeface="Trebuchet MS"/>
              </a:rPr>
              <a:t> </a:t>
            </a:r>
            <a:r>
              <a:rPr sz="1900" spc="-114" dirty="0">
                <a:latin typeface="Trebuchet MS"/>
                <a:cs typeface="Trebuchet MS"/>
              </a:rPr>
              <a:t>these</a:t>
            </a:r>
            <a:r>
              <a:rPr sz="1900" spc="-30" dirty="0">
                <a:latin typeface="Trebuchet MS"/>
                <a:cs typeface="Trebuchet MS"/>
              </a:rPr>
              <a:t> </a:t>
            </a:r>
            <a:r>
              <a:rPr sz="1900" spc="-105" dirty="0">
                <a:latin typeface="Trebuchet MS"/>
                <a:cs typeface="Trebuchet MS"/>
              </a:rPr>
              <a:t>skills</a:t>
            </a:r>
            <a:r>
              <a:rPr sz="1900" spc="-55" dirty="0">
                <a:latin typeface="Trebuchet MS"/>
                <a:cs typeface="Trebuchet MS"/>
              </a:rPr>
              <a:t> </a:t>
            </a:r>
            <a:r>
              <a:rPr sz="1900" spc="-110" dirty="0">
                <a:latin typeface="Trebuchet MS"/>
                <a:cs typeface="Trebuchet MS"/>
              </a:rPr>
              <a:t>of</a:t>
            </a:r>
            <a:r>
              <a:rPr sz="1900" spc="-15" dirty="0">
                <a:latin typeface="Trebuchet MS"/>
                <a:cs typeface="Trebuchet MS"/>
              </a:rPr>
              <a:t> </a:t>
            </a:r>
            <a:r>
              <a:rPr sz="1900" spc="-90" dirty="0">
                <a:latin typeface="Trebuchet MS"/>
                <a:cs typeface="Trebuchet MS"/>
              </a:rPr>
              <a:t>comprehension</a:t>
            </a:r>
            <a:r>
              <a:rPr sz="1900" spc="-20" dirty="0">
                <a:latin typeface="Trebuchet MS"/>
                <a:cs typeface="Trebuchet MS"/>
              </a:rPr>
              <a:t> </a:t>
            </a:r>
            <a:r>
              <a:rPr sz="1900" spc="-140" dirty="0">
                <a:latin typeface="Trebuchet MS"/>
                <a:cs typeface="Trebuchet MS"/>
              </a:rPr>
              <a:t>gradually</a:t>
            </a:r>
            <a:r>
              <a:rPr sz="1900" spc="-10" dirty="0">
                <a:latin typeface="Trebuchet MS"/>
                <a:cs typeface="Trebuchet MS"/>
              </a:rPr>
              <a:t> </a:t>
            </a:r>
            <a:r>
              <a:rPr sz="1900" spc="-85" dirty="0">
                <a:latin typeface="Trebuchet MS"/>
                <a:cs typeface="Trebuchet MS"/>
              </a:rPr>
              <a:t>throughout</a:t>
            </a:r>
            <a:r>
              <a:rPr sz="1900" spc="-295" dirty="0">
                <a:latin typeface="Trebuchet MS"/>
                <a:cs typeface="Trebuchet MS"/>
              </a:rPr>
              <a:t> </a:t>
            </a:r>
            <a:r>
              <a:rPr sz="1900" spc="-135" dirty="0">
                <a:latin typeface="Trebuchet MS"/>
                <a:cs typeface="Trebuchet MS"/>
              </a:rPr>
              <a:t>Year</a:t>
            </a:r>
            <a:r>
              <a:rPr sz="1900" spc="-5" dirty="0">
                <a:latin typeface="Trebuchet MS"/>
                <a:cs typeface="Trebuchet MS"/>
              </a:rPr>
              <a:t> </a:t>
            </a:r>
            <a:r>
              <a:rPr sz="1900" spc="-180" dirty="0">
                <a:latin typeface="Trebuchet MS"/>
                <a:cs typeface="Trebuchet MS"/>
              </a:rPr>
              <a:t>2,</a:t>
            </a:r>
            <a:r>
              <a:rPr sz="1900" spc="-215" dirty="0">
                <a:latin typeface="Trebuchet MS"/>
                <a:cs typeface="Trebuchet MS"/>
              </a:rPr>
              <a:t> </a:t>
            </a:r>
            <a:r>
              <a:rPr sz="1900" spc="-130" dirty="0">
                <a:latin typeface="Trebuchet MS"/>
                <a:cs typeface="Trebuchet MS"/>
              </a:rPr>
              <a:t>until</a:t>
            </a:r>
            <a:r>
              <a:rPr sz="1900" spc="-30" dirty="0">
                <a:latin typeface="Trebuchet MS"/>
                <a:cs typeface="Trebuchet MS"/>
              </a:rPr>
              <a:t> </a:t>
            </a:r>
            <a:r>
              <a:rPr sz="1900" spc="-125" dirty="0">
                <a:latin typeface="Trebuchet MS"/>
                <a:cs typeface="Trebuchet MS"/>
              </a:rPr>
              <a:t>they</a:t>
            </a:r>
            <a:r>
              <a:rPr sz="1900" spc="-20" dirty="0">
                <a:latin typeface="Trebuchet MS"/>
                <a:cs typeface="Trebuchet MS"/>
              </a:rPr>
              <a:t> </a:t>
            </a:r>
            <a:r>
              <a:rPr sz="1900" spc="-25" dirty="0">
                <a:latin typeface="Trebuchet MS"/>
                <a:cs typeface="Trebuchet MS"/>
              </a:rPr>
              <a:t>are</a:t>
            </a:r>
            <a:endParaRPr sz="1900" dirty="0">
              <a:latin typeface="Trebuchet MS"/>
              <a:cs typeface="Trebuchet MS"/>
            </a:endParaRPr>
          </a:p>
          <a:p>
            <a:pPr marL="240665">
              <a:lnSpc>
                <a:spcPct val="100000"/>
              </a:lnSpc>
              <a:spcBef>
                <a:spcPts val="229"/>
              </a:spcBef>
            </a:pPr>
            <a:r>
              <a:rPr sz="1900" spc="-155" dirty="0">
                <a:latin typeface="Trebuchet MS"/>
                <a:cs typeface="Trebuchet MS"/>
              </a:rPr>
              <a:t>able</a:t>
            </a:r>
            <a:r>
              <a:rPr sz="1900" spc="-30" dirty="0">
                <a:latin typeface="Trebuchet MS"/>
                <a:cs typeface="Trebuchet MS"/>
              </a:rPr>
              <a:t> </a:t>
            </a:r>
            <a:r>
              <a:rPr sz="1900" dirty="0">
                <a:latin typeface="Trebuchet MS"/>
                <a:cs typeface="Trebuchet MS"/>
              </a:rPr>
              <a:t>to</a:t>
            </a:r>
            <a:r>
              <a:rPr sz="1900" spc="-25" dirty="0">
                <a:latin typeface="Trebuchet MS"/>
                <a:cs typeface="Trebuchet MS"/>
              </a:rPr>
              <a:t> </a:t>
            </a:r>
            <a:r>
              <a:rPr sz="1900" spc="-125" dirty="0">
                <a:latin typeface="Trebuchet MS"/>
                <a:cs typeface="Trebuchet MS"/>
              </a:rPr>
              <a:t>read</a:t>
            </a:r>
            <a:r>
              <a:rPr sz="1900" spc="-35" dirty="0">
                <a:latin typeface="Trebuchet MS"/>
                <a:cs typeface="Trebuchet MS"/>
              </a:rPr>
              <a:t> </a:t>
            </a:r>
            <a:r>
              <a:rPr sz="1900" spc="-140" dirty="0">
                <a:latin typeface="Trebuchet MS"/>
                <a:cs typeface="Trebuchet MS"/>
              </a:rPr>
              <a:t>and</a:t>
            </a:r>
            <a:r>
              <a:rPr sz="1900" spc="-25" dirty="0">
                <a:latin typeface="Trebuchet MS"/>
                <a:cs typeface="Trebuchet MS"/>
              </a:rPr>
              <a:t> </a:t>
            </a:r>
            <a:r>
              <a:rPr sz="1900" spc="-100" dirty="0">
                <a:latin typeface="Trebuchet MS"/>
                <a:cs typeface="Trebuchet MS"/>
              </a:rPr>
              <a:t>comprehend</a:t>
            </a:r>
            <a:r>
              <a:rPr sz="1900" spc="-25" dirty="0">
                <a:latin typeface="Trebuchet MS"/>
                <a:cs typeface="Trebuchet MS"/>
              </a:rPr>
              <a:t> </a:t>
            </a:r>
            <a:r>
              <a:rPr sz="1900" spc="-200" dirty="0">
                <a:latin typeface="Trebuchet MS"/>
                <a:cs typeface="Trebuchet MS"/>
              </a:rPr>
              <a:t>a</a:t>
            </a:r>
            <a:r>
              <a:rPr sz="1900" spc="-15" dirty="0">
                <a:latin typeface="Trebuchet MS"/>
                <a:cs typeface="Trebuchet MS"/>
              </a:rPr>
              <a:t> </a:t>
            </a:r>
            <a:r>
              <a:rPr sz="1900" spc="-65" dirty="0">
                <a:latin typeface="Trebuchet MS"/>
                <a:cs typeface="Trebuchet MS"/>
              </a:rPr>
              <a:t>more</a:t>
            </a:r>
            <a:r>
              <a:rPr sz="1900" spc="-35" dirty="0">
                <a:latin typeface="Trebuchet MS"/>
                <a:cs typeface="Trebuchet MS"/>
              </a:rPr>
              <a:t> </a:t>
            </a:r>
            <a:r>
              <a:rPr sz="1900" spc="-130" dirty="0">
                <a:latin typeface="Trebuchet MS"/>
                <a:cs typeface="Trebuchet MS"/>
              </a:rPr>
              <a:t>substantial</a:t>
            </a:r>
            <a:r>
              <a:rPr sz="1900" spc="-30" dirty="0">
                <a:latin typeface="Trebuchet MS"/>
                <a:cs typeface="Trebuchet MS"/>
              </a:rPr>
              <a:t> </a:t>
            </a:r>
            <a:r>
              <a:rPr sz="1900" spc="-135" dirty="0">
                <a:latin typeface="Trebuchet MS"/>
                <a:cs typeface="Trebuchet MS"/>
              </a:rPr>
              <a:t>piece</a:t>
            </a:r>
            <a:r>
              <a:rPr sz="1900" spc="-25" dirty="0">
                <a:latin typeface="Trebuchet MS"/>
                <a:cs typeface="Trebuchet MS"/>
              </a:rPr>
              <a:t> </a:t>
            </a:r>
            <a:r>
              <a:rPr sz="1900" spc="-105" dirty="0">
                <a:latin typeface="Trebuchet MS"/>
                <a:cs typeface="Trebuchet MS"/>
              </a:rPr>
              <a:t>of</a:t>
            </a:r>
            <a:r>
              <a:rPr sz="1900" spc="-30" dirty="0">
                <a:latin typeface="Trebuchet MS"/>
                <a:cs typeface="Trebuchet MS"/>
              </a:rPr>
              <a:t> </a:t>
            </a:r>
            <a:r>
              <a:rPr sz="1900" spc="-10" dirty="0">
                <a:latin typeface="Trebuchet MS"/>
                <a:cs typeface="Trebuchet MS"/>
              </a:rPr>
              <a:t>text.</a:t>
            </a:r>
            <a:endParaRPr sz="1900" dirty="0">
              <a:latin typeface="Trebuchet MS"/>
              <a:cs typeface="Trebuchet MS"/>
            </a:endParaRPr>
          </a:p>
          <a:p>
            <a:pPr marL="240665" marR="5080" indent="-228600">
              <a:lnSpc>
                <a:spcPct val="110000"/>
              </a:lnSpc>
              <a:spcBef>
                <a:spcPts val="1010"/>
              </a:spcBef>
              <a:buClr>
                <a:srgbClr val="B71E42"/>
              </a:buClr>
              <a:buFont typeface="Arial MT"/>
              <a:buChar char="•"/>
              <a:tabLst>
                <a:tab pos="240665" algn="l"/>
              </a:tabLst>
            </a:pPr>
            <a:r>
              <a:rPr sz="1900" spc="-65" dirty="0">
                <a:latin typeface="Trebuchet MS"/>
                <a:cs typeface="Trebuchet MS"/>
              </a:rPr>
              <a:t>In</a:t>
            </a:r>
            <a:r>
              <a:rPr sz="1900" spc="-40" dirty="0">
                <a:latin typeface="Trebuchet MS"/>
                <a:cs typeface="Trebuchet MS"/>
              </a:rPr>
              <a:t> </a:t>
            </a:r>
            <a:r>
              <a:rPr sz="1900" spc="-120" dirty="0">
                <a:latin typeface="Trebuchet MS"/>
                <a:cs typeface="Trebuchet MS"/>
              </a:rPr>
              <a:t>the</a:t>
            </a:r>
            <a:r>
              <a:rPr sz="1900" spc="-5" dirty="0">
                <a:latin typeface="Trebuchet MS"/>
                <a:cs typeface="Trebuchet MS"/>
              </a:rPr>
              <a:t> </a:t>
            </a:r>
            <a:r>
              <a:rPr sz="1900" spc="-125" dirty="0">
                <a:latin typeface="Trebuchet MS"/>
                <a:cs typeface="Trebuchet MS"/>
              </a:rPr>
              <a:t>assessment,</a:t>
            </a:r>
            <a:r>
              <a:rPr sz="1900" spc="-240" dirty="0">
                <a:latin typeface="Trebuchet MS"/>
                <a:cs typeface="Trebuchet MS"/>
              </a:rPr>
              <a:t> </a:t>
            </a:r>
            <a:r>
              <a:rPr sz="1900" spc="-114" dirty="0">
                <a:latin typeface="Trebuchet MS"/>
                <a:cs typeface="Trebuchet MS"/>
              </a:rPr>
              <a:t>children</a:t>
            </a:r>
            <a:r>
              <a:rPr sz="1900" spc="-40" dirty="0">
                <a:latin typeface="Trebuchet MS"/>
                <a:cs typeface="Trebuchet MS"/>
              </a:rPr>
              <a:t> </a:t>
            </a:r>
            <a:r>
              <a:rPr sz="1900" spc="-130" dirty="0">
                <a:latin typeface="Trebuchet MS"/>
                <a:cs typeface="Trebuchet MS"/>
              </a:rPr>
              <a:t>are</a:t>
            </a:r>
            <a:r>
              <a:rPr sz="1900" spc="-30" dirty="0">
                <a:latin typeface="Trebuchet MS"/>
                <a:cs typeface="Trebuchet MS"/>
              </a:rPr>
              <a:t> </a:t>
            </a:r>
            <a:r>
              <a:rPr sz="1900" spc="-125" dirty="0">
                <a:latin typeface="Trebuchet MS"/>
                <a:cs typeface="Trebuchet MS"/>
              </a:rPr>
              <a:t>asked</a:t>
            </a:r>
            <a:r>
              <a:rPr sz="1900" spc="-25" dirty="0">
                <a:latin typeface="Trebuchet MS"/>
                <a:cs typeface="Trebuchet MS"/>
              </a:rPr>
              <a:t> </a:t>
            </a:r>
            <a:r>
              <a:rPr sz="1900" spc="-85" dirty="0">
                <a:latin typeface="Trebuchet MS"/>
                <a:cs typeface="Trebuchet MS"/>
              </a:rPr>
              <a:t>comprehension</a:t>
            </a:r>
            <a:r>
              <a:rPr sz="1900" spc="-25" dirty="0">
                <a:latin typeface="Trebuchet MS"/>
                <a:cs typeface="Trebuchet MS"/>
              </a:rPr>
              <a:t> </a:t>
            </a:r>
            <a:r>
              <a:rPr sz="1900" spc="-90" dirty="0">
                <a:latin typeface="Trebuchet MS"/>
                <a:cs typeface="Trebuchet MS"/>
              </a:rPr>
              <a:t>questions</a:t>
            </a:r>
            <a:r>
              <a:rPr sz="1900" spc="-30" dirty="0">
                <a:latin typeface="Trebuchet MS"/>
                <a:cs typeface="Trebuchet MS"/>
              </a:rPr>
              <a:t> </a:t>
            </a:r>
            <a:r>
              <a:rPr sz="1900" dirty="0">
                <a:latin typeface="Trebuchet MS"/>
                <a:cs typeface="Trebuchet MS"/>
              </a:rPr>
              <a:t>to</a:t>
            </a:r>
            <a:r>
              <a:rPr sz="1900" spc="25" dirty="0">
                <a:latin typeface="Trebuchet MS"/>
                <a:cs typeface="Trebuchet MS"/>
              </a:rPr>
              <a:t> </a:t>
            </a:r>
            <a:r>
              <a:rPr sz="1900" spc="-110" dirty="0">
                <a:latin typeface="Trebuchet MS"/>
                <a:cs typeface="Trebuchet MS"/>
              </a:rPr>
              <a:t>test</a:t>
            </a:r>
            <a:r>
              <a:rPr sz="1900" spc="-30" dirty="0">
                <a:latin typeface="Trebuchet MS"/>
                <a:cs typeface="Trebuchet MS"/>
              </a:rPr>
              <a:t> </a:t>
            </a:r>
            <a:r>
              <a:rPr sz="1900" spc="-95" dirty="0">
                <a:latin typeface="Trebuchet MS"/>
                <a:cs typeface="Trebuchet MS"/>
              </a:rPr>
              <a:t>their</a:t>
            </a:r>
            <a:r>
              <a:rPr sz="1900" spc="-30" dirty="0">
                <a:latin typeface="Trebuchet MS"/>
                <a:cs typeface="Trebuchet MS"/>
              </a:rPr>
              <a:t> </a:t>
            </a:r>
            <a:r>
              <a:rPr sz="1900" spc="-105" dirty="0">
                <a:latin typeface="Trebuchet MS"/>
                <a:cs typeface="Trebuchet MS"/>
              </a:rPr>
              <a:t>understanding</a:t>
            </a:r>
            <a:r>
              <a:rPr sz="1900" spc="-40" dirty="0">
                <a:latin typeface="Trebuchet MS"/>
                <a:cs typeface="Trebuchet MS"/>
              </a:rPr>
              <a:t> </a:t>
            </a:r>
            <a:r>
              <a:rPr sz="1900" spc="-25" dirty="0">
                <a:latin typeface="Trebuchet MS"/>
                <a:cs typeface="Trebuchet MS"/>
              </a:rPr>
              <a:t>of </a:t>
            </a:r>
            <a:r>
              <a:rPr sz="1900" spc="-120" dirty="0">
                <a:latin typeface="Trebuchet MS"/>
                <a:cs typeface="Trebuchet MS"/>
              </a:rPr>
              <a:t>what</a:t>
            </a:r>
            <a:r>
              <a:rPr sz="1900" spc="-30" dirty="0">
                <a:latin typeface="Trebuchet MS"/>
                <a:cs typeface="Trebuchet MS"/>
              </a:rPr>
              <a:t> </a:t>
            </a:r>
            <a:r>
              <a:rPr sz="1900" spc="-125" dirty="0">
                <a:latin typeface="Trebuchet MS"/>
                <a:cs typeface="Trebuchet MS"/>
              </a:rPr>
              <a:t>they</a:t>
            </a:r>
            <a:r>
              <a:rPr sz="1900" spc="-15" dirty="0">
                <a:latin typeface="Trebuchet MS"/>
                <a:cs typeface="Trebuchet MS"/>
              </a:rPr>
              <a:t> </a:t>
            </a:r>
            <a:r>
              <a:rPr sz="1900" spc="-170" dirty="0">
                <a:latin typeface="Trebuchet MS"/>
                <a:cs typeface="Trebuchet MS"/>
              </a:rPr>
              <a:t>have</a:t>
            </a:r>
            <a:r>
              <a:rPr sz="1900" spc="-5" dirty="0">
                <a:latin typeface="Trebuchet MS"/>
                <a:cs typeface="Trebuchet MS"/>
              </a:rPr>
              <a:t> </a:t>
            </a:r>
            <a:r>
              <a:rPr sz="1900" spc="-120" dirty="0">
                <a:latin typeface="Trebuchet MS"/>
                <a:cs typeface="Trebuchet MS"/>
              </a:rPr>
              <a:t>read</a:t>
            </a:r>
            <a:r>
              <a:rPr sz="1900" spc="-20" dirty="0">
                <a:latin typeface="Trebuchet MS"/>
                <a:cs typeface="Trebuchet MS"/>
              </a:rPr>
              <a:t> </a:t>
            </a:r>
            <a:r>
              <a:rPr sz="1900" spc="-140" dirty="0">
                <a:latin typeface="Trebuchet MS"/>
                <a:cs typeface="Trebuchet MS"/>
              </a:rPr>
              <a:t>and</a:t>
            </a:r>
            <a:r>
              <a:rPr sz="1900" spc="-35" dirty="0">
                <a:latin typeface="Trebuchet MS"/>
                <a:cs typeface="Trebuchet MS"/>
              </a:rPr>
              <a:t> </a:t>
            </a:r>
            <a:r>
              <a:rPr sz="1900" spc="-185" dirty="0">
                <a:latin typeface="Trebuchet MS"/>
                <a:cs typeface="Trebuchet MS"/>
              </a:rPr>
              <a:t>if</a:t>
            </a:r>
            <a:r>
              <a:rPr sz="1900" spc="-25" dirty="0">
                <a:latin typeface="Trebuchet MS"/>
                <a:cs typeface="Trebuchet MS"/>
              </a:rPr>
              <a:t> </a:t>
            </a:r>
            <a:r>
              <a:rPr sz="1900" spc="-120" dirty="0">
                <a:latin typeface="Trebuchet MS"/>
                <a:cs typeface="Trebuchet MS"/>
              </a:rPr>
              <a:t>they</a:t>
            </a:r>
            <a:r>
              <a:rPr sz="1900" spc="-15" dirty="0">
                <a:latin typeface="Trebuchet MS"/>
                <a:cs typeface="Trebuchet MS"/>
              </a:rPr>
              <a:t> </a:t>
            </a:r>
            <a:r>
              <a:rPr sz="1900" spc="-140" dirty="0">
                <a:latin typeface="Trebuchet MS"/>
                <a:cs typeface="Trebuchet MS"/>
              </a:rPr>
              <a:t>can</a:t>
            </a:r>
            <a:r>
              <a:rPr sz="1900" spc="-5" dirty="0">
                <a:latin typeface="Trebuchet MS"/>
                <a:cs typeface="Trebuchet MS"/>
              </a:rPr>
              <a:t> </a:t>
            </a:r>
            <a:r>
              <a:rPr sz="1900" spc="-110" dirty="0">
                <a:latin typeface="Trebuchet MS"/>
                <a:cs typeface="Trebuchet MS"/>
              </a:rPr>
              <a:t>retrieve</a:t>
            </a:r>
            <a:r>
              <a:rPr sz="1900" spc="-30" dirty="0">
                <a:latin typeface="Trebuchet MS"/>
                <a:cs typeface="Trebuchet MS"/>
              </a:rPr>
              <a:t> </a:t>
            </a:r>
            <a:r>
              <a:rPr sz="1900" spc="-135" dirty="0">
                <a:latin typeface="Trebuchet MS"/>
                <a:cs typeface="Trebuchet MS"/>
              </a:rPr>
              <a:t>key</a:t>
            </a:r>
            <a:r>
              <a:rPr sz="1900" spc="-10" dirty="0">
                <a:latin typeface="Trebuchet MS"/>
                <a:cs typeface="Trebuchet MS"/>
              </a:rPr>
              <a:t> </a:t>
            </a:r>
            <a:r>
              <a:rPr sz="1900" spc="-110" dirty="0">
                <a:latin typeface="Trebuchet MS"/>
                <a:cs typeface="Trebuchet MS"/>
              </a:rPr>
              <a:t>information</a:t>
            </a:r>
            <a:r>
              <a:rPr sz="1900" spc="-30" dirty="0">
                <a:latin typeface="Trebuchet MS"/>
                <a:cs typeface="Trebuchet MS"/>
              </a:rPr>
              <a:t> </a:t>
            </a:r>
            <a:r>
              <a:rPr sz="1900" spc="-95" dirty="0">
                <a:latin typeface="Trebuchet MS"/>
                <a:cs typeface="Trebuchet MS"/>
              </a:rPr>
              <a:t>from</a:t>
            </a:r>
            <a:r>
              <a:rPr sz="1900" spc="-35" dirty="0">
                <a:latin typeface="Trebuchet MS"/>
                <a:cs typeface="Trebuchet MS"/>
              </a:rPr>
              <a:t> </a:t>
            </a:r>
            <a:r>
              <a:rPr sz="1900" spc="-120" dirty="0">
                <a:latin typeface="Trebuchet MS"/>
                <a:cs typeface="Trebuchet MS"/>
              </a:rPr>
              <a:t>the</a:t>
            </a:r>
            <a:r>
              <a:rPr sz="1900" spc="-15" dirty="0">
                <a:latin typeface="Trebuchet MS"/>
                <a:cs typeface="Trebuchet MS"/>
              </a:rPr>
              <a:t> </a:t>
            </a:r>
            <a:r>
              <a:rPr sz="1900" spc="-10" dirty="0">
                <a:latin typeface="Trebuchet MS"/>
                <a:cs typeface="Trebuchet MS"/>
              </a:rPr>
              <a:t>text.</a:t>
            </a:r>
            <a:endParaRPr sz="1900" dirty="0">
              <a:latin typeface="Trebuchet MS"/>
              <a:cs typeface="Trebuchet MS"/>
            </a:endParaRPr>
          </a:p>
          <a:p>
            <a:pPr marL="240665" marR="1311910" indent="-228600">
              <a:lnSpc>
                <a:spcPct val="110000"/>
              </a:lnSpc>
              <a:spcBef>
                <a:spcPts val="994"/>
              </a:spcBef>
              <a:buClr>
                <a:srgbClr val="B71E42"/>
              </a:buClr>
              <a:buFont typeface="Arial MT"/>
              <a:buChar char="•"/>
              <a:tabLst>
                <a:tab pos="240665" algn="l"/>
              </a:tabLst>
            </a:pPr>
            <a:r>
              <a:rPr sz="1900" spc="-65" dirty="0">
                <a:latin typeface="Trebuchet MS"/>
                <a:cs typeface="Trebuchet MS"/>
              </a:rPr>
              <a:t>In</a:t>
            </a:r>
            <a:r>
              <a:rPr sz="1900" spc="-45" dirty="0">
                <a:latin typeface="Trebuchet MS"/>
                <a:cs typeface="Trebuchet MS"/>
              </a:rPr>
              <a:t> </a:t>
            </a:r>
            <a:r>
              <a:rPr sz="1900" spc="-114" dirty="0">
                <a:latin typeface="Trebuchet MS"/>
                <a:cs typeface="Trebuchet MS"/>
              </a:rPr>
              <a:t>addition</a:t>
            </a:r>
            <a:r>
              <a:rPr sz="1900" spc="-45" dirty="0">
                <a:latin typeface="Trebuchet MS"/>
                <a:cs typeface="Trebuchet MS"/>
              </a:rPr>
              <a:t> </a:t>
            </a:r>
            <a:r>
              <a:rPr sz="1900" dirty="0">
                <a:latin typeface="Trebuchet MS"/>
                <a:cs typeface="Trebuchet MS"/>
              </a:rPr>
              <a:t>to</a:t>
            </a:r>
            <a:r>
              <a:rPr sz="1900" spc="-20" dirty="0">
                <a:latin typeface="Trebuchet MS"/>
                <a:cs typeface="Trebuchet MS"/>
              </a:rPr>
              <a:t> </a:t>
            </a:r>
            <a:r>
              <a:rPr sz="1900" spc="-120" dirty="0">
                <a:latin typeface="Trebuchet MS"/>
                <a:cs typeface="Trebuchet MS"/>
              </a:rPr>
              <a:t>retrieval</a:t>
            </a:r>
            <a:r>
              <a:rPr sz="1900" spc="-50" dirty="0">
                <a:latin typeface="Trebuchet MS"/>
                <a:cs typeface="Trebuchet MS"/>
              </a:rPr>
              <a:t> </a:t>
            </a:r>
            <a:r>
              <a:rPr sz="1900" spc="-105" dirty="0">
                <a:latin typeface="Trebuchet MS"/>
                <a:cs typeface="Trebuchet MS"/>
              </a:rPr>
              <a:t>of</a:t>
            </a:r>
            <a:r>
              <a:rPr sz="1900" spc="-30" dirty="0">
                <a:latin typeface="Trebuchet MS"/>
                <a:cs typeface="Trebuchet MS"/>
              </a:rPr>
              <a:t> </a:t>
            </a:r>
            <a:r>
              <a:rPr sz="1900" spc="-125" dirty="0">
                <a:latin typeface="Trebuchet MS"/>
                <a:cs typeface="Trebuchet MS"/>
              </a:rPr>
              <a:t>information,</a:t>
            </a:r>
            <a:r>
              <a:rPr sz="1900" spc="-229" dirty="0">
                <a:latin typeface="Trebuchet MS"/>
                <a:cs typeface="Trebuchet MS"/>
              </a:rPr>
              <a:t> </a:t>
            </a:r>
            <a:r>
              <a:rPr sz="1900" spc="-114" dirty="0">
                <a:latin typeface="Trebuchet MS"/>
                <a:cs typeface="Trebuchet MS"/>
              </a:rPr>
              <a:t>children</a:t>
            </a:r>
            <a:r>
              <a:rPr sz="1900" spc="-50" dirty="0">
                <a:latin typeface="Trebuchet MS"/>
                <a:cs typeface="Trebuchet MS"/>
              </a:rPr>
              <a:t> </a:t>
            </a:r>
            <a:r>
              <a:rPr sz="1900" spc="-130" dirty="0">
                <a:latin typeface="Trebuchet MS"/>
                <a:cs typeface="Trebuchet MS"/>
              </a:rPr>
              <a:t>are</a:t>
            </a:r>
            <a:r>
              <a:rPr sz="1900" spc="-35" dirty="0">
                <a:latin typeface="Trebuchet MS"/>
                <a:cs typeface="Trebuchet MS"/>
              </a:rPr>
              <a:t> </a:t>
            </a:r>
            <a:r>
              <a:rPr sz="1900" spc="-125" dirty="0">
                <a:latin typeface="Trebuchet MS"/>
                <a:cs typeface="Trebuchet MS"/>
              </a:rPr>
              <a:t>asked</a:t>
            </a:r>
            <a:r>
              <a:rPr sz="1900" spc="-35" dirty="0">
                <a:latin typeface="Trebuchet MS"/>
                <a:cs typeface="Trebuchet MS"/>
              </a:rPr>
              <a:t> </a:t>
            </a:r>
            <a:r>
              <a:rPr sz="1900" dirty="0">
                <a:latin typeface="Trebuchet MS"/>
                <a:cs typeface="Trebuchet MS"/>
              </a:rPr>
              <a:t>to</a:t>
            </a:r>
            <a:r>
              <a:rPr sz="1900" spc="-15" dirty="0">
                <a:latin typeface="Trebuchet MS"/>
                <a:cs typeface="Trebuchet MS"/>
              </a:rPr>
              <a:t> </a:t>
            </a:r>
            <a:r>
              <a:rPr sz="1900" spc="-95" dirty="0">
                <a:latin typeface="Trebuchet MS"/>
                <a:cs typeface="Trebuchet MS"/>
              </a:rPr>
              <a:t>provide</a:t>
            </a:r>
            <a:r>
              <a:rPr sz="1900" spc="-35" dirty="0">
                <a:latin typeface="Trebuchet MS"/>
                <a:cs typeface="Trebuchet MS"/>
              </a:rPr>
              <a:t> </a:t>
            </a:r>
            <a:r>
              <a:rPr sz="1900" spc="-100" dirty="0">
                <a:latin typeface="Trebuchet MS"/>
                <a:cs typeface="Trebuchet MS"/>
              </a:rPr>
              <a:t>their</a:t>
            </a:r>
            <a:r>
              <a:rPr sz="1900" spc="-40" dirty="0">
                <a:latin typeface="Trebuchet MS"/>
                <a:cs typeface="Trebuchet MS"/>
              </a:rPr>
              <a:t> </a:t>
            </a:r>
            <a:r>
              <a:rPr sz="1900" spc="-25" dirty="0">
                <a:latin typeface="Trebuchet MS"/>
                <a:cs typeface="Trebuchet MS"/>
              </a:rPr>
              <a:t>own </a:t>
            </a:r>
            <a:r>
              <a:rPr sz="1900" spc="-125" dirty="0">
                <a:latin typeface="Trebuchet MS"/>
                <a:cs typeface="Trebuchet MS"/>
              </a:rPr>
              <a:t>predictions/inference</a:t>
            </a:r>
            <a:r>
              <a:rPr sz="1900" spc="-45" dirty="0">
                <a:latin typeface="Trebuchet MS"/>
                <a:cs typeface="Trebuchet MS"/>
              </a:rPr>
              <a:t> </a:t>
            </a:r>
            <a:r>
              <a:rPr sz="1900" spc="-105" dirty="0">
                <a:latin typeface="Trebuchet MS"/>
                <a:cs typeface="Trebuchet MS"/>
              </a:rPr>
              <a:t>of</a:t>
            </a:r>
            <a:r>
              <a:rPr sz="1900" spc="-35" dirty="0">
                <a:latin typeface="Trebuchet MS"/>
                <a:cs typeface="Trebuchet MS"/>
              </a:rPr>
              <a:t> </a:t>
            </a:r>
            <a:r>
              <a:rPr sz="1900" spc="-125" dirty="0">
                <a:latin typeface="Trebuchet MS"/>
                <a:cs typeface="Trebuchet MS"/>
              </a:rPr>
              <a:t>what</a:t>
            </a:r>
            <a:r>
              <a:rPr sz="1900" spc="-35" dirty="0">
                <a:latin typeface="Trebuchet MS"/>
                <a:cs typeface="Trebuchet MS"/>
              </a:rPr>
              <a:t> </a:t>
            </a:r>
            <a:r>
              <a:rPr sz="1900" spc="-120" dirty="0">
                <a:latin typeface="Trebuchet MS"/>
                <a:cs typeface="Trebuchet MS"/>
              </a:rPr>
              <a:t>they</a:t>
            </a:r>
            <a:r>
              <a:rPr sz="1900" spc="-25" dirty="0">
                <a:latin typeface="Trebuchet MS"/>
                <a:cs typeface="Trebuchet MS"/>
              </a:rPr>
              <a:t> </a:t>
            </a:r>
            <a:r>
              <a:rPr sz="1900" spc="-170" dirty="0">
                <a:latin typeface="Trebuchet MS"/>
                <a:cs typeface="Trebuchet MS"/>
              </a:rPr>
              <a:t>have</a:t>
            </a:r>
            <a:r>
              <a:rPr sz="1900" spc="-20" dirty="0">
                <a:latin typeface="Trebuchet MS"/>
                <a:cs typeface="Trebuchet MS"/>
              </a:rPr>
              <a:t> </a:t>
            </a:r>
            <a:r>
              <a:rPr sz="1900" spc="-125" dirty="0">
                <a:latin typeface="Trebuchet MS"/>
                <a:cs typeface="Trebuchet MS"/>
              </a:rPr>
              <a:t>read</a:t>
            </a:r>
            <a:r>
              <a:rPr sz="1900" spc="-40" dirty="0">
                <a:latin typeface="Trebuchet MS"/>
                <a:cs typeface="Trebuchet MS"/>
              </a:rPr>
              <a:t> </a:t>
            </a:r>
            <a:r>
              <a:rPr sz="1900" dirty="0">
                <a:latin typeface="Trebuchet MS"/>
                <a:cs typeface="Trebuchet MS"/>
              </a:rPr>
              <a:t>to</a:t>
            </a:r>
            <a:r>
              <a:rPr sz="1900" spc="-20" dirty="0">
                <a:latin typeface="Trebuchet MS"/>
                <a:cs typeface="Trebuchet MS"/>
              </a:rPr>
              <a:t> </a:t>
            </a:r>
            <a:r>
              <a:rPr sz="1900" spc="-100" dirty="0">
                <a:latin typeface="Trebuchet MS"/>
                <a:cs typeface="Trebuchet MS"/>
              </a:rPr>
              <a:t>answer</a:t>
            </a:r>
            <a:r>
              <a:rPr sz="1900" spc="-25" dirty="0">
                <a:latin typeface="Trebuchet MS"/>
                <a:cs typeface="Trebuchet MS"/>
              </a:rPr>
              <a:t> </a:t>
            </a:r>
            <a:r>
              <a:rPr sz="1900" spc="-85" dirty="0">
                <a:latin typeface="Trebuchet MS"/>
                <a:cs typeface="Trebuchet MS"/>
              </a:rPr>
              <a:t>broader</a:t>
            </a:r>
            <a:r>
              <a:rPr sz="1900" spc="-35" dirty="0">
                <a:latin typeface="Trebuchet MS"/>
                <a:cs typeface="Trebuchet MS"/>
              </a:rPr>
              <a:t> </a:t>
            </a:r>
            <a:r>
              <a:rPr sz="1900" spc="-120" dirty="0">
                <a:latin typeface="Trebuchet MS"/>
                <a:cs typeface="Trebuchet MS"/>
              </a:rPr>
              <a:t>style</a:t>
            </a:r>
            <a:r>
              <a:rPr sz="1900" spc="-40" dirty="0">
                <a:latin typeface="Trebuchet MS"/>
                <a:cs typeface="Trebuchet MS"/>
              </a:rPr>
              <a:t> </a:t>
            </a:r>
            <a:r>
              <a:rPr sz="1900" spc="-75" dirty="0">
                <a:latin typeface="Trebuchet MS"/>
                <a:cs typeface="Trebuchet MS"/>
              </a:rPr>
              <a:t>questions.</a:t>
            </a:r>
            <a:endParaRPr sz="1900" dirty="0">
              <a:latin typeface="Trebuchet MS"/>
              <a:cs typeface="Trebuchet MS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454658" y="1847850"/>
            <a:ext cx="9607550" cy="0"/>
          </a:xfrm>
          <a:custGeom>
            <a:avLst/>
            <a:gdLst/>
            <a:ahLst/>
            <a:cxnLst/>
            <a:rect l="l" t="t" r="r" b="b"/>
            <a:pathLst>
              <a:path w="9607550">
                <a:moveTo>
                  <a:pt x="0" y="0"/>
                </a:moveTo>
                <a:lnTo>
                  <a:pt x="9607550" y="0"/>
                </a:lnTo>
              </a:path>
            </a:pathLst>
          </a:custGeom>
          <a:ln w="32004">
            <a:solidFill>
              <a:srgbClr val="B71E42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1530477" y="771855"/>
            <a:ext cx="6024880" cy="51435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u="none" spc="260" dirty="0"/>
              <a:t>END</a:t>
            </a:r>
            <a:r>
              <a:rPr u="none" spc="-90" dirty="0"/>
              <a:t> </a:t>
            </a:r>
            <a:r>
              <a:rPr u="none" spc="165" dirty="0"/>
              <a:t>O</a:t>
            </a:r>
            <a:r>
              <a:rPr u="none" spc="135" dirty="0"/>
              <a:t>F</a:t>
            </a:r>
            <a:r>
              <a:rPr u="none" spc="-95" dirty="0"/>
              <a:t> </a:t>
            </a:r>
            <a:r>
              <a:rPr u="none" spc="35" dirty="0"/>
              <a:t>KS2</a:t>
            </a:r>
            <a:r>
              <a:rPr u="none" spc="-405" dirty="0"/>
              <a:t> </a:t>
            </a:r>
            <a:r>
              <a:rPr u="none" spc="35" dirty="0"/>
              <a:t>AS</a:t>
            </a:r>
            <a:r>
              <a:rPr u="none" spc="15" dirty="0"/>
              <a:t>S</a:t>
            </a:r>
            <a:r>
              <a:rPr u="none" spc="-5" dirty="0"/>
              <a:t>ESS</a:t>
            </a:r>
            <a:r>
              <a:rPr u="none" spc="-25" dirty="0"/>
              <a:t>M</a:t>
            </a:r>
            <a:r>
              <a:rPr u="none" spc="85" dirty="0"/>
              <a:t>ENTS</a:t>
            </a:r>
            <a:r>
              <a:rPr u="none" spc="-95" dirty="0"/>
              <a:t> </a:t>
            </a:r>
            <a:r>
              <a:rPr u="none" spc="-140" dirty="0"/>
              <a:t>-</a:t>
            </a:r>
            <a:r>
              <a:rPr u="none" spc="-70" dirty="0"/>
              <a:t> </a:t>
            </a:r>
            <a:r>
              <a:rPr u="none" spc="-75" dirty="0"/>
              <a:t>S</a:t>
            </a:r>
            <a:r>
              <a:rPr u="none" spc="-85" dirty="0"/>
              <a:t>A</a:t>
            </a:r>
            <a:r>
              <a:rPr u="none" dirty="0"/>
              <a:t>TS</a:t>
            </a:r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6011" y="1923288"/>
            <a:ext cx="6024372" cy="4139184"/>
          </a:xfrm>
          <a:prstGeom prst="rect">
            <a:avLst/>
          </a:prstGeom>
        </p:spPr>
      </p:pic>
      <p:pic>
        <p:nvPicPr>
          <p:cNvPr id="5" name="object 5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6182867" y="1921764"/>
            <a:ext cx="5902452" cy="4137660"/>
          </a:xfrm>
          <a:prstGeom prst="rect">
            <a:avLst/>
          </a:prstGeom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2019300"/>
            <a:ext cx="12192000" cy="4838700"/>
            <a:chOff x="0" y="2019300"/>
            <a:chExt cx="12192000" cy="483870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2019300"/>
              <a:ext cx="12192000" cy="4105655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0" y="6126483"/>
              <a:ext cx="12191999" cy="731514"/>
            </a:xfrm>
            <a:prstGeom prst="rect">
              <a:avLst/>
            </a:prstGeom>
          </p:spPr>
        </p:pic>
        <p:sp>
          <p:nvSpPr>
            <p:cNvPr id="5" name="object 5"/>
            <p:cNvSpPr/>
            <p:nvPr/>
          </p:nvSpPr>
          <p:spPr>
            <a:xfrm>
              <a:off x="0" y="6128003"/>
              <a:ext cx="12192000" cy="0"/>
            </a:xfrm>
            <a:custGeom>
              <a:avLst/>
              <a:gdLst/>
              <a:ahLst/>
              <a:cxnLst/>
              <a:rect l="l" t="t" r="r" b="b"/>
              <a:pathLst>
                <a:path w="12192000">
                  <a:moveTo>
                    <a:pt x="0" y="0"/>
                  </a:moveTo>
                  <a:lnTo>
                    <a:pt x="12192000" y="0"/>
                  </a:lnTo>
                </a:path>
              </a:pathLst>
            </a:custGeom>
            <a:ln w="12192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6" name="object 6"/>
          <p:cNvGrpSpPr/>
          <p:nvPr/>
        </p:nvGrpSpPr>
        <p:grpSpPr>
          <a:xfrm>
            <a:off x="167639" y="281940"/>
            <a:ext cx="11770360" cy="1658620"/>
            <a:chOff x="167639" y="281940"/>
            <a:chExt cx="11770360" cy="1658620"/>
          </a:xfrm>
        </p:grpSpPr>
        <p:sp>
          <p:nvSpPr>
            <p:cNvPr id="7" name="object 7"/>
            <p:cNvSpPr/>
            <p:nvPr/>
          </p:nvSpPr>
          <p:spPr>
            <a:xfrm>
              <a:off x="1454657" y="1847850"/>
              <a:ext cx="9607550" cy="0"/>
            </a:xfrm>
            <a:custGeom>
              <a:avLst/>
              <a:gdLst/>
              <a:ahLst/>
              <a:cxnLst/>
              <a:rect l="l" t="t" r="r" b="b"/>
              <a:pathLst>
                <a:path w="9607550">
                  <a:moveTo>
                    <a:pt x="0" y="0"/>
                  </a:moveTo>
                  <a:lnTo>
                    <a:pt x="9607550" y="0"/>
                  </a:lnTo>
                </a:path>
              </a:pathLst>
            </a:custGeom>
            <a:ln w="32004">
              <a:solidFill>
                <a:srgbClr val="B71E42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8" name="object 8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67639" y="281940"/>
              <a:ext cx="5239512" cy="1658111"/>
            </a:xfrm>
            <a:prstGeom prst="rect">
              <a:avLst/>
            </a:prstGeom>
          </p:spPr>
        </p:pic>
        <p:pic>
          <p:nvPicPr>
            <p:cNvPr id="9" name="object 9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5522975" y="422148"/>
              <a:ext cx="6414516" cy="1414272"/>
            </a:xfrm>
            <a:prstGeom prst="rect">
              <a:avLst/>
            </a:prstGeom>
          </p:spPr>
        </p:pic>
      </p:grpSp>
      <p:pic>
        <p:nvPicPr>
          <p:cNvPr id="10" name="object 10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170687" y="2051304"/>
            <a:ext cx="5233416" cy="1853184"/>
          </a:xfrm>
          <a:prstGeom prst="rect">
            <a:avLst/>
          </a:prstGeom>
        </p:spPr>
      </p:pic>
      <p:pic>
        <p:nvPicPr>
          <p:cNvPr id="11" name="object 11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5522976" y="2162555"/>
            <a:ext cx="6367271" cy="3759708"/>
          </a:xfrm>
          <a:prstGeom prst="rect">
            <a:avLst/>
          </a:prstGeom>
        </p:spPr>
      </p:pic>
      <p:pic>
        <p:nvPicPr>
          <p:cNvPr id="12" name="object 12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170687" y="4005071"/>
            <a:ext cx="5233416" cy="2025395"/>
          </a:xfrm>
          <a:prstGeom prst="rect">
            <a:avLst/>
          </a:prstGeom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2019300"/>
            <a:ext cx="12192000" cy="4838700"/>
            <a:chOff x="0" y="2019300"/>
            <a:chExt cx="12192000" cy="4838700"/>
          </a:xfrm>
        </p:grpSpPr>
        <p:sp>
          <p:nvSpPr>
            <p:cNvPr id="3" name="object 3"/>
            <p:cNvSpPr/>
            <p:nvPr/>
          </p:nvSpPr>
          <p:spPr>
            <a:xfrm>
              <a:off x="0" y="6121908"/>
              <a:ext cx="12192000" cy="12700"/>
            </a:xfrm>
            <a:custGeom>
              <a:avLst/>
              <a:gdLst/>
              <a:ahLst/>
              <a:cxnLst/>
              <a:rect l="l" t="t" r="r" b="b"/>
              <a:pathLst>
                <a:path w="12192000" h="12700">
                  <a:moveTo>
                    <a:pt x="0" y="12191"/>
                  </a:moveTo>
                  <a:lnTo>
                    <a:pt x="12192000" y="12191"/>
                  </a:lnTo>
                  <a:lnTo>
                    <a:pt x="12192000" y="0"/>
                  </a:lnTo>
                  <a:lnTo>
                    <a:pt x="0" y="0"/>
                  </a:lnTo>
                  <a:lnTo>
                    <a:pt x="0" y="12191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318515" y="2407920"/>
              <a:ext cx="6504432" cy="3025140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6915911" y="2583180"/>
              <a:ext cx="5091684" cy="2665476"/>
            </a:xfrm>
            <a:prstGeom prst="rect">
              <a:avLst/>
            </a:prstGeom>
          </p:spPr>
        </p:pic>
      </p:grp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1456436" y="1322273"/>
            <a:ext cx="9618980" cy="51435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  <a:tabLst>
                <a:tab pos="9605645" algn="l"/>
              </a:tabLst>
            </a:pPr>
            <a:r>
              <a:rPr u="heavy" spc="50" dirty="0">
                <a:uFill>
                  <a:solidFill>
                    <a:srgbClr val="B71E42"/>
                  </a:solidFill>
                </a:uFill>
              </a:rPr>
              <a:t>THE</a:t>
            </a:r>
            <a:r>
              <a:rPr u="heavy" spc="-65" dirty="0">
                <a:uFill>
                  <a:solidFill>
                    <a:srgbClr val="B71E42"/>
                  </a:solidFill>
                </a:uFill>
              </a:rPr>
              <a:t> </a:t>
            </a:r>
            <a:r>
              <a:rPr u="heavy" spc="80" dirty="0">
                <a:uFill>
                  <a:solidFill>
                    <a:srgbClr val="B71E42"/>
                  </a:solidFill>
                </a:uFill>
              </a:rPr>
              <a:t>IMPORTANCE</a:t>
            </a:r>
            <a:r>
              <a:rPr u="heavy" spc="-65" dirty="0">
                <a:uFill>
                  <a:solidFill>
                    <a:srgbClr val="B71E42"/>
                  </a:solidFill>
                </a:uFill>
              </a:rPr>
              <a:t> </a:t>
            </a:r>
            <a:r>
              <a:rPr u="heavy" spc="140" dirty="0">
                <a:uFill>
                  <a:solidFill>
                    <a:srgbClr val="B71E42"/>
                  </a:solidFill>
                </a:uFill>
              </a:rPr>
              <a:t>OF</a:t>
            </a:r>
            <a:r>
              <a:rPr u="heavy" spc="-65" dirty="0">
                <a:uFill>
                  <a:solidFill>
                    <a:srgbClr val="B71E42"/>
                  </a:solidFill>
                </a:uFill>
              </a:rPr>
              <a:t> </a:t>
            </a:r>
            <a:r>
              <a:rPr u="heavy" spc="150" dirty="0">
                <a:uFill>
                  <a:solidFill>
                    <a:srgbClr val="B71E42"/>
                  </a:solidFill>
                </a:uFill>
              </a:rPr>
              <a:t>READING</a:t>
            </a:r>
            <a:r>
              <a:rPr u="heavy" dirty="0">
                <a:uFill>
                  <a:solidFill>
                    <a:srgbClr val="B71E42"/>
                  </a:solidFill>
                </a:uFill>
              </a:rPr>
              <a:t>	</a:t>
            </a: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97434" rIns="0" bIns="0" rtlCol="0">
            <a:spAutoFit/>
          </a:bodyPr>
          <a:lstStyle/>
          <a:p>
            <a:pPr marL="170180" marR="5080">
              <a:lnSpc>
                <a:spcPts val="3460"/>
              </a:lnSpc>
              <a:spcBef>
                <a:spcPts val="535"/>
              </a:spcBef>
            </a:pPr>
            <a:r>
              <a:rPr spc="-90" dirty="0"/>
              <a:t>10</a:t>
            </a:r>
            <a:r>
              <a:rPr spc="-484" dirty="0"/>
              <a:t> </a:t>
            </a:r>
            <a:r>
              <a:rPr spc="120" dirty="0"/>
              <a:t>THINGS</a:t>
            </a:r>
            <a:r>
              <a:rPr spc="-565" dirty="0"/>
              <a:t> </a:t>
            </a:r>
            <a:r>
              <a:rPr spc="145" dirty="0"/>
              <a:t>YOUR</a:t>
            </a:r>
            <a:r>
              <a:rPr spc="-65" dirty="0"/>
              <a:t> </a:t>
            </a:r>
            <a:r>
              <a:rPr spc="170" dirty="0"/>
              <a:t>CHILD</a:t>
            </a:r>
            <a:r>
              <a:rPr spc="-75" dirty="0"/>
              <a:t> </a:t>
            </a:r>
            <a:r>
              <a:rPr spc="75" dirty="0"/>
              <a:t>LEARNS</a:t>
            </a:r>
            <a:r>
              <a:rPr spc="-475" dirty="0"/>
              <a:t> </a:t>
            </a:r>
            <a:r>
              <a:rPr spc="300" dirty="0"/>
              <a:t>WHEN</a:t>
            </a:r>
            <a:r>
              <a:rPr spc="-560" dirty="0"/>
              <a:t> </a:t>
            </a:r>
            <a:r>
              <a:rPr spc="160" dirty="0"/>
              <a:t>YOU</a:t>
            </a:r>
            <a:r>
              <a:rPr spc="-75" dirty="0"/>
              <a:t> </a:t>
            </a:r>
            <a:r>
              <a:rPr spc="125" dirty="0"/>
              <a:t>READ </a:t>
            </a:r>
            <a:r>
              <a:rPr dirty="0"/>
              <a:t>STORIES</a:t>
            </a:r>
            <a:r>
              <a:rPr spc="-405" dirty="0"/>
              <a:t> </a:t>
            </a:r>
            <a:r>
              <a:rPr spc="370" dirty="0"/>
              <a:t>AND</a:t>
            </a:r>
            <a:r>
              <a:rPr spc="-70" dirty="0"/>
              <a:t> </a:t>
            </a:r>
            <a:r>
              <a:rPr spc="60" dirty="0"/>
              <a:t>POEMS</a:t>
            </a:r>
            <a:r>
              <a:rPr spc="-60" dirty="0"/>
              <a:t> </a:t>
            </a:r>
            <a:r>
              <a:rPr spc="240" dirty="0"/>
              <a:t>OUT</a:t>
            </a:r>
            <a:r>
              <a:rPr spc="-90" dirty="0"/>
              <a:t> </a:t>
            </a:r>
            <a:r>
              <a:rPr spc="250" dirty="0"/>
              <a:t>LOUD</a:t>
            </a:r>
            <a:r>
              <a:rPr spc="-465" dirty="0"/>
              <a:t> </a:t>
            </a:r>
            <a:r>
              <a:rPr spc="150" dirty="0"/>
              <a:t>TO</a:t>
            </a:r>
            <a:r>
              <a:rPr spc="-480" dirty="0"/>
              <a:t> </a:t>
            </a:r>
            <a:r>
              <a:rPr spc="-10" dirty="0"/>
              <a:t>THEM:</a:t>
            </a:r>
          </a:p>
        </p:txBody>
      </p:sp>
      <p:sp>
        <p:nvSpPr>
          <p:cNvPr id="3" name="object 3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 vert="horz" wrap="square" lIns="0" tIns="140970" rIns="0" bIns="0" rtlCol="0">
            <a:spAutoFit/>
          </a:bodyPr>
          <a:lstStyle/>
          <a:p>
            <a:pPr marL="469265" indent="-456565">
              <a:lnSpc>
                <a:spcPct val="100000"/>
              </a:lnSpc>
              <a:spcBef>
                <a:spcPts val="1110"/>
              </a:spcBef>
              <a:buClr>
                <a:srgbClr val="B71E42"/>
              </a:buClr>
              <a:buAutoNum type="arabicPeriod"/>
              <a:tabLst>
                <a:tab pos="469265" algn="l"/>
              </a:tabLst>
            </a:pPr>
            <a:r>
              <a:rPr spc="-110" dirty="0"/>
              <a:t>Sustain</a:t>
            </a:r>
            <a:r>
              <a:rPr spc="5" dirty="0"/>
              <a:t> </a:t>
            </a:r>
            <a:r>
              <a:rPr spc="-10" dirty="0"/>
              <a:t>attention</a:t>
            </a:r>
          </a:p>
          <a:p>
            <a:pPr marL="469265" indent="-456565">
              <a:lnSpc>
                <a:spcPct val="100000"/>
              </a:lnSpc>
              <a:spcBef>
                <a:spcPts val="1010"/>
              </a:spcBef>
              <a:buClr>
                <a:srgbClr val="B71E42"/>
              </a:buClr>
              <a:buAutoNum type="arabicPeriod"/>
              <a:tabLst>
                <a:tab pos="469265" algn="l"/>
              </a:tabLst>
            </a:pPr>
            <a:r>
              <a:rPr spc="-100" dirty="0"/>
              <a:t>Appreciate</a:t>
            </a:r>
            <a:r>
              <a:rPr spc="-10" dirty="0"/>
              <a:t> </a:t>
            </a:r>
            <a:r>
              <a:rPr spc="-100" dirty="0"/>
              <a:t>rhythm</a:t>
            </a:r>
            <a:r>
              <a:rPr spc="-10" dirty="0"/>
              <a:t> </a:t>
            </a:r>
            <a:r>
              <a:rPr spc="-140" dirty="0"/>
              <a:t>and</a:t>
            </a:r>
            <a:r>
              <a:rPr spc="-35" dirty="0"/>
              <a:t> </a:t>
            </a:r>
            <a:r>
              <a:rPr spc="-20" dirty="0"/>
              <a:t>rhyme</a:t>
            </a:r>
          </a:p>
          <a:p>
            <a:pPr marL="469265" indent="-456565">
              <a:lnSpc>
                <a:spcPct val="100000"/>
              </a:lnSpc>
              <a:spcBef>
                <a:spcPts val="994"/>
              </a:spcBef>
              <a:buClr>
                <a:srgbClr val="B71E42"/>
              </a:buClr>
              <a:buAutoNum type="arabicPeriod"/>
              <a:tabLst>
                <a:tab pos="469265" algn="l"/>
              </a:tabLst>
            </a:pPr>
            <a:r>
              <a:rPr spc="-110" dirty="0"/>
              <a:t>Build</a:t>
            </a:r>
            <a:r>
              <a:rPr spc="-50" dirty="0"/>
              <a:t> </a:t>
            </a:r>
            <a:r>
              <a:rPr spc="-105" dirty="0"/>
              <a:t>pictures</a:t>
            </a:r>
            <a:r>
              <a:rPr spc="-30" dirty="0"/>
              <a:t> </a:t>
            </a:r>
            <a:r>
              <a:rPr spc="-114" dirty="0"/>
              <a:t>in</a:t>
            </a:r>
            <a:r>
              <a:rPr spc="-40" dirty="0"/>
              <a:t> </a:t>
            </a:r>
            <a:r>
              <a:rPr spc="-95" dirty="0"/>
              <a:t>their</a:t>
            </a:r>
            <a:r>
              <a:rPr spc="-35" dirty="0"/>
              <a:t> </a:t>
            </a:r>
            <a:r>
              <a:rPr spc="-110" dirty="0"/>
              <a:t>minds</a:t>
            </a:r>
            <a:r>
              <a:rPr spc="-50" dirty="0"/>
              <a:t> </a:t>
            </a:r>
            <a:r>
              <a:rPr spc="-95" dirty="0"/>
              <a:t>from</a:t>
            </a:r>
            <a:r>
              <a:rPr spc="-40" dirty="0"/>
              <a:t> </a:t>
            </a:r>
            <a:r>
              <a:rPr spc="-120" dirty="0"/>
              <a:t>the</a:t>
            </a:r>
            <a:r>
              <a:rPr spc="-25" dirty="0"/>
              <a:t> </a:t>
            </a:r>
            <a:r>
              <a:rPr spc="-55" dirty="0"/>
              <a:t>words</a:t>
            </a:r>
            <a:r>
              <a:rPr spc="-65" dirty="0"/>
              <a:t> </a:t>
            </a:r>
            <a:r>
              <a:rPr dirty="0"/>
              <a:t>on</a:t>
            </a:r>
            <a:r>
              <a:rPr spc="-20" dirty="0"/>
              <a:t> </a:t>
            </a:r>
            <a:r>
              <a:rPr spc="-120" dirty="0"/>
              <a:t>the</a:t>
            </a:r>
            <a:r>
              <a:rPr spc="-25" dirty="0"/>
              <a:t> </a:t>
            </a:r>
            <a:r>
              <a:rPr spc="-20" dirty="0"/>
              <a:t>page</a:t>
            </a:r>
          </a:p>
          <a:p>
            <a:pPr marL="469265" indent="-456565">
              <a:lnSpc>
                <a:spcPct val="100000"/>
              </a:lnSpc>
              <a:spcBef>
                <a:spcPts val="994"/>
              </a:spcBef>
              <a:buClr>
                <a:srgbClr val="B71E42"/>
              </a:buClr>
              <a:buAutoNum type="arabicPeriod"/>
              <a:tabLst>
                <a:tab pos="469265" algn="l"/>
              </a:tabLst>
            </a:pPr>
            <a:r>
              <a:rPr spc="-85" dirty="0"/>
              <a:t>Understand</a:t>
            </a:r>
            <a:r>
              <a:rPr spc="-30" dirty="0"/>
              <a:t> </a:t>
            </a:r>
            <a:r>
              <a:rPr spc="-65" dirty="0"/>
              <a:t>humour</a:t>
            </a:r>
            <a:r>
              <a:rPr spc="-10" dirty="0"/>
              <a:t> </a:t>
            </a:r>
            <a:r>
              <a:rPr spc="-140" dirty="0"/>
              <a:t>and</a:t>
            </a:r>
            <a:r>
              <a:rPr spc="-15" dirty="0"/>
              <a:t> </a:t>
            </a:r>
            <a:r>
              <a:rPr spc="-20" dirty="0"/>
              <a:t>irony</a:t>
            </a:r>
          </a:p>
          <a:p>
            <a:pPr marL="469265" indent="-456565">
              <a:lnSpc>
                <a:spcPct val="100000"/>
              </a:lnSpc>
              <a:spcBef>
                <a:spcPts val="1010"/>
              </a:spcBef>
              <a:buClr>
                <a:srgbClr val="B71E42"/>
              </a:buClr>
              <a:buAutoNum type="arabicPeriod"/>
              <a:tabLst>
                <a:tab pos="469265" algn="l"/>
                <a:tab pos="5389880" algn="l"/>
              </a:tabLst>
            </a:pPr>
            <a:r>
              <a:rPr dirty="0"/>
              <a:t>Use</a:t>
            </a:r>
            <a:r>
              <a:rPr spc="-35" dirty="0"/>
              <a:t> </a:t>
            </a:r>
            <a:r>
              <a:rPr spc="-105" dirty="0"/>
              <a:t>new</a:t>
            </a:r>
            <a:r>
              <a:rPr spc="-45" dirty="0"/>
              <a:t> </a:t>
            </a:r>
            <a:r>
              <a:rPr spc="-55" dirty="0"/>
              <a:t>words</a:t>
            </a:r>
            <a:r>
              <a:rPr spc="-70" dirty="0"/>
              <a:t> </a:t>
            </a:r>
            <a:r>
              <a:rPr spc="-140" dirty="0"/>
              <a:t>and</a:t>
            </a:r>
            <a:r>
              <a:rPr spc="-35" dirty="0"/>
              <a:t> </a:t>
            </a:r>
            <a:r>
              <a:rPr spc="-90" dirty="0"/>
              <a:t>phrases</a:t>
            </a:r>
            <a:r>
              <a:rPr spc="-45" dirty="0"/>
              <a:t> </a:t>
            </a:r>
            <a:r>
              <a:rPr spc="-120" dirty="0"/>
              <a:t>in</a:t>
            </a:r>
            <a:r>
              <a:rPr spc="-50" dirty="0"/>
              <a:t> </a:t>
            </a:r>
            <a:r>
              <a:rPr spc="-140" dirty="0"/>
              <a:t>different</a:t>
            </a:r>
            <a:r>
              <a:rPr spc="-55" dirty="0"/>
              <a:t> </a:t>
            </a:r>
            <a:r>
              <a:rPr spc="-10" dirty="0"/>
              <a:t>contexts</a:t>
            </a:r>
            <a:r>
              <a:rPr dirty="0"/>
              <a:t>	-</a:t>
            </a:r>
            <a:r>
              <a:rPr spc="-70" dirty="0"/>
              <a:t> </a:t>
            </a:r>
            <a:r>
              <a:rPr spc="-140" dirty="0"/>
              <a:t>and</a:t>
            </a:r>
            <a:r>
              <a:rPr spc="-45" dirty="0"/>
              <a:t> </a:t>
            </a:r>
            <a:r>
              <a:rPr spc="-125" dirty="0"/>
              <a:t>later</a:t>
            </a:r>
            <a:r>
              <a:rPr spc="-55" dirty="0"/>
              <a:t> </a:t>
            </a:r>
            <a:r>
              <a:rPr spc="-120" dirty="0"/>
              <a:t>in</a:t>
            </a:r>
            <a:r>
              <a:rPr spc="-55" dirty="0"/>
              <a:t> </a:t>
            </a:r>
            <a:r>
              <a:rPr spc="-80" dirty="0"/>
              <a:t>writing</a:t>
            </a:r>
          </a:p>
          <a:p>
            <a:pPr marL="469265" indent="-456565">
              <a:lnSpc>
                <a:spcPct val="100000"/>
              </a:lnSpc>
              <a:spcBef>
                <a:spcPts val="1000"/>
              </a:spcBef>
              <a:buClr>
                <a:srgbClr val="B71E42"/>
              </a:buClr>
              <a:buAutoNum type="arabicPeriod"/>
              <a:tabLst>
                <a:tab pos="469265" algn="l"/>
              </a:tabLst>
            </a:pPr>
            <a:r>
              <a:rPr spc="-90" dirty="0"/>
              <a:t>Learn</a:t>
            </a:r>
            <a:r>
              <a:rPr spc="-15" dirty="0"/>
              <a:t> </a:t>
            </a:r>
            <a:r>
              <a:rPr spc="-105" dirty="0"/>
              <a:t>new</a:t>
            </a:r>
            <a:r>
              <a:rPr spc="-40" dirty="0"/>
              <a:t> </a:t>
            </a:r>
            <a:r>
              <a:rPr spc="-110" dirty="0"/>
              <a:t>vocabulary</a:t>
            </a:r>
            <a:r>
              <a:rPr dirty="0"/>
              <a:t> </a:t>
            </a:r>
            <a:r>
              <a:rPr spc="-140" dirty="0"/>
              <a:t>and</a:t>
            </a:r>
            <a:r>
              <a:rPr spc="-30" dirty="0"/>
              <a:t> </a:t>
            </a:r>
            <a:r>
              <a:rPr spc="-105" dirty="0"/>
              <a:t>knowledge</a:t>
            </a:r>
            <a:r>
              <a:rPr spc="-35" dirty="0"/>
              <a:t> </a:t>
            </a:r>
            <a:r>
              <a:rPr spc="-105" dirty="0"/>
              <a:t>of</a:t>
            </a:r>
            <a:r>
              <a:rPr spc="-35" dirty="0"/>
              <a:t> </a:t>
            </a:r>
            <a:r>
              <a:rPr spc="-114" dirty="0"/>
              <a:t>the</a:t>
            </a:r>
            <a:r>
              <a:rPr spc="-35" dirty="0"/>
              <a:t> </a:t>
            </a:r>
            <a:r>
              <a:rPr spc="-10" dirty="0"/>
              <a:t>world</a:t>
            </a:r>
          </a:p>
          <a:p>
            <a:pPr marL="469265" indent="-456565">
              <a:lnSpc>
                <a:spcPct val="100000"/>
              </a:lnSpc>
              <a:spcBef>
                <a:spcPts val="994"/>
              </a:spcBef>
              <a:buClr>
                <a:srgbClr val="B71E42"/>
              </a:buClr>
              <a:buAutoNum type="arabicPeriod"/>
              <a:tabLst>
                <a:tab pos="469265" algn="l"/>
              </a:tabLst>
            </a:pPr>
            <a:r>
              <a:rPr spc="-65" dirty="0"/>
              <a:t>Think</a:t>
            </a:r>
            <a:r>
              <a:rPr spc="-20" dirty="0"/>
              <a:t> </a:t>
            </a:r>
            <a:r>
              <a:rPr spc="-105" dirty="0"/>
              <a:t>about</a:t>
            </a:r>
            <a:r>
              <a:rPr spc="10" dirty="0"/>
              <a:t> </a:t>
            </a:r>
            <a:r>
              <a:rPr spc="-125" dirty="0"/>
              <a:t>characters’</a:t>
            </a:r>
            <a:r>
              <a:rPr spc="5" dirty="0"/>
              <a:t> </a:t>
            </a:r>
            <a:r>
              <a:rPr spc="-140" dirty="0"/>
              <a:t>feelings</a:t>
            </a:r>
            <a:r>
              <a:rPr spc="-30" dirty="0"/>
              <a:t> </a:t>
            </a:r>
            <a:r>
              <a:rPr spc="-140" dirty="0"/>
              <a:t>and</a:t>
            </a:r>
            <a:r>
              <a:rPr spc="-30" dirty="0"/>
              <a:t> </a:t>
            </a:r>
            <a:r>
              <a:rPr spc="-100" dirty="0"/>
              <a:t>use</a:t>
            </a:r>
            <a:r>
              <a:rPr spc="-10" dirty="0"/>
              <a:t> </a:t>
            </a:r>
            <a:r>
              <a:rPr spc="-114" dirty="0"/>
              <a:t>appropriate</a:t>
            </a:r>
            <a:r>
              <a:rPr dirty="0"/>
              <a:t> </a:t>
            </a:r>
            <a:r>
              <a:rPr spc="-10" dirty="0"/>
              <a:t>voices</a:t>
            </a:r>
          </a:p>
          <a:p>
            <a:pPr marL="469265" indent="-456565">
              <a:lnSpc>
                <a:spcPct val="100000"/>
              </a:lnSpc>
              <a:spcBef>
                <a:spcPts val="1010"/>
              </a:spcBef>
              <a:buClr>
                <a:srgbClr val="B71E42"/>
              </a:buClr>
              <a:buAutoNum type="arabicPeriod"/>
              <a:tabLst>
                <a:tab pos="469265" algn="l"/>
              </a:tabLst>
            </a:pPr>
            <a:r>
              <a:rPr spc="-85" dirty="0"/>
              <a:t>Follow</a:t>
            </a:r>
            <a:r>
              <a:rPr spc="-40" dirty="0"/>
              <a:t> </a:t>
            </a:r>
            <a:r>
              <a:rPr spc="-200" dirty="0"/>
              <a:t>a</a:t>
            </a:r>
            <a:r>
              <a:rPr spc="-30" dirty="0"/>
              <a:t> </a:t>
            </a:r>
            <a:r>
              <a:rPr spc="-95" dirty="0"/>
              <a:t>plot</a:t>
            </a:r>
            <a:r>
              <a:rPr spc="-35" dirty="0"/>
              <a:t> </a:t>
            </a:r>
            <a:r>
              <a:rPr spc="-100" dirty="0"/>
              <a:t>with</a:t>
            </a:r>
            <a:r>
              <a:rPr spc="-45" dirty="0"/>
              <a:t> </a:t>
            </a:r>
            <a:r>
              <a:rPr spc="-175" dirty="0"/>
              <a:t>all</a:t>
            </a:r>
            <a:r>
              <a:rPr spc="-35" dirty="0"/>
              <a:t> </a:t>
            </a:r>
            <a:r>
              <a:rPr spc="-100" dirty="0"/>
              <a:t>its</a:t>
            </a:r>
            <a:r>
              <a:rPr spc="-50" dirty="0"/>
              <a:t> </a:t>
            </a:r>
            <a:r>
              <a:rPr spc="-90" dirty="0"/>
              <a:t>twists</a:t>
            </a:r>
            <a:r>
              <a:rPr spc="-50" dirty="0"/>
              <a:t> </a:t>
            </a:r>
            <a:r>
              <a:rPr spc="-140" dirty="0"/>
              <a:t>and</a:t>
            </a:r>
            <a:r>
              <a:rPr spc="-30" dirty="0"/>
              <a:t> </a:t>
            </a:r>
            <a:r>
              <a:rPr spc="-10" dirty="0"/>
              <a:t>turns</a:t>
            </a:r>
          </a:p>
          <a:p>
            <a:pPr marL="469265" indent="-456565">
              <a:lnSpc>
                <a:spcPct val="100000"/>
              </a:lnSpc>
              <a:spcBef>
                <a:spcPts val="994"/>
              </a:spcBef>
              <a:buClr>
                <a:srgbClr val="B71E42"/>
              </a:buClr>
              <a:buAutoNum type="arabicPeriod"/>
              <a:tabLst>
                <a:tab pos="469265" algn="l"/>
              </a:tabLst>
            </a:pPr>
            <a:r>
              <a:rPr spc="-85" dirty="0"/>
              <a:t>Understand</a:t>
            </a:r>
            <a:r>
              <a:rPr spc="-40" dirty="0"/>
              <a:t> </a:t>
            </a:r>
            <a:r>
              <a:rPr spc="-100" dirty="0"/>
              <a:t>suspense</a:t>
            </a:r>
            <a:r>
              <a:rPr spc="-45" dirty="0"/>
              <a:t> </a:t>
            </a:r>
            <a:r>
              <a:rPr spc="-140" dirty="0"/>
              <a:t>and</a:t>
            </a:r>
            <a:r>
              <a:rPr spc="-25" dirty="0"/>
              <a:t> </a:t>
            </a:r>
            <a:r>
              <a:rPr spc="-110" dirty="0"/>
              <a:t>predict</a:t>
            </a:r>
            <a:r>
              <a:rPr spc="-30" dirty="0"/>
              <a:t> </a:t>
            </a:r>
            <a:r>
              <a:rPr spc="-170" dirty="0"/>
              <a:t>what’s</a:t>
            </a:r>
            <a:r>
              <a:rPr spc="-35" dirty="0"/>
              <a:t> </a:t>
            </a:r>
            <a:r>
              <a:rPr spc="-105" dirty="0"/>
              <a:t>about</a:t>
            </a:r>
            <a:r>
              <a:rPr spc="5" dirty="0"/>
              <a:t> </a:t>
            </a:r>
            <a:r>
              <a:rPr spc="-10" dirty="0"/>
              <a:t>to</a:t>
            </a:r>
            <a:r>
              <a:rPr spc="-25" dirty="0"/>
              <a:t> </a:t>
            </a:r>
            <a:r>
              <a:rPr spc="-135" dirty="0"/>
              <a:t>happen</a:t>
            </a:r>
            <a:r>
              <a:rPr spc="5" dirty="0"/>
              <a:t> </a:t>
            </a:r>
            <a:r>
              <a:rPr spc="-20" dirty="0"/>
              <a:t>next</a:t>
            </a:r>
          </a:p>
          <a:p>
            <a:pPr marL="469265" indent="-456565">
              <a:lnSpc>
                <a:spcPct val="100000"/>
              </a:lnSpc>
              <a:spcBef>
                <a:spcPts val="994"/>
              </a:spcBef>
              <a:buClr>
                <a:srgbClr val="B71E42"/>
              </a:buClr>
              <a:buAutoNum type="arabicPeriod"/>
              <a:tabLst>
                <a:tab pos="469265" algn="l"/>
              </a:tabLst>
            </a:pPr>
            <a:r>
              <a:rPr spc="-75" dirty="0"/>
              <a:t>Link</a:t>
            </a:r>
            <a:r>
              <a:rPr spc="-50" dirty="0"/>
              <a:t> </a:t>
            </a:r>
            <a:r>
              <a:rPr spc="-105" dirty="0"/>
              <a:t>sentences</a:t>
            </a:r>
            <a:r>
              <a:rPr spc="-35" dirty="0"/>
              <a:t> </a:t>
            </a:r>
            <a:r>
              <a:rPr spc="-140" dirty="0"/>
              <a:t>and</a:t>
            </a:r>
            <a:r>
              <a:rPr spc="-45" dirty="0"/>
              <a:t> </a:t>
            </a:r>
            <a:r>
              <a:rPr spc="-125" dirty="0"/>
              <a:t>ideas</a:t>
            </a:r>
            <a:r>
              <a:rPr spc="-55" dirty="0"/>
              <a:t> </a:t>
            </a:r>
            <a:r>
              <a:rPr spc="-95" dirty="0"/>
              <a:t>from</a:t>
            </a:r>
            <a:r>
              <a:rPr spc="-55" dirty="0"/>
              <a:t> </a:t>
            </a:r>
            <a:r>
              <a:rPr spc="-70" dirty="0"/>
              <a:t>one</a:t>
            </a:r>
            <a:r>
              <a:rPr spc="-50" dirty="0"/>
              <a:t> </a:t>
            </a:r>
            <a:r>
              <a:rPr spc="-140" dirty="0"/>
              <a:t>passage</a:t>
            </a:r>
            <a:r>
              <a:rPr spc="-30" dirty="0"/>
              <a:t> </a:t>
            </a:r>
            <a:r>
              <a:rPr dirty="0"/>
              <a:t>to</a:t>
            </a:r>
            <a:r>
              <a:rPr spc="-30" dirty="0"/>
              <a:t> </a:t>
            </a:r>
            <a:r>
              <a:rPr spc="-120" dirty="0"/>
              <a:t>the</a:t>
            </a:r>
            <a:r>
              <a:rPr spc="-40" dirty="0"/>
              <a:t> </a:t>
            </a:r>
            <a:r>
              <a:rPr spc="-20" dirty="0"/>
              <a:t>next</a:t>
            </a: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42824" rIns="0" bIns="0" rtlCol="0">
            <a:spAutoFit/>
          </a:bodyPr>
          <a:lstStyle/>
          <a:p>
            <a:pPr marL="170180">
              <a:lnSpc>
                <a:spcPct val="100000"/>
              </a:lnSpc>
              <a:spcBef>
                <a:spcPts val="105"/>
              </a:spcBef>
            </a:pPr>
            <a:r>
              <a:rPr spc="50" dirty="0"/>
              <a:t>TOP</a:t>
            </a:r>
            <a:r>
              <a:rPr spc="-475" dirty="0"/>
              <a:t> </a:t>
            </a:r>
            <a:r>
              <a:rPr spc="-30" dirty="0"/>
              <a:t>TIPS</a:t>
            </a:r>
            <a:r>
              <a:rPr spc="-150" dirty="0"/>
              <a:t> </a:t>
            </a:r>
            <a:r>
              <a:rPr spc="110" dirty="0"/>
              <a:t>FOR</a:t>
            </a:r>
            <a:r>
              <a:rPr spc="-120" dirty="0"/>
              <a:t> </a:t>
            </a:r>
            <a:r>
              <a:rPr spc="-25" dirty="0"/>
              <a:t>STORYTIMES: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1386077" y="1805290"/>
            <a:ext cx="4220210" cy="4512133"/>
          </a:xfrm>
          <a:prstGeom prst="rect">
            <a:avLst/>
          </a:prstGeom>
        </p:spPr>
        <p:txBody>
          <a:bodyPr vert="horz" wrap="square" lIns="0" tIns="140335" rIns="0" bIns="0" rtlCol="0">
            <a:spAutoFit/>
          </a:bodyPr>
          <a:lstStyle/>
          <a:p>
            <a:pPr marL="527685" indent="-514984">
              <a:lnSpc>
                <a:spcPct val="100000"/>
              </a:lnSpc>
              <a:spcBef>
                <a:spcPts val="1105"/>
              </a:spcBef>
              <a:buClr>
                <a:srgbClr val="B71E42"/>
              </a:buClr>
              <a:buAutoNum type="arabicPeriod"/>
              <a:tabLst>
                <a:tab pos="527685" algn="l"/>
              </a:tabLst>
            </a:pPr>
            <a:r>
              <a:rPr spc="-70" dirty="0">
                <a:latin typeface="Trebuchet MS"/>
                <a:cs typeface="Trebuchet MS"/>
              </a:rPr>
              <a:t>Make</a:t>
            </a:r>
            <a:r>
              <a:rPr spc="-60" dirty="0">
                <a:latin typeface="Trebuchet MS"/>
                <a:cs typeface="Trebuchet MS"/>
              </a:rPr>
              <a:t> </a:t>
            </a:r>
            <a:r>
              <a:rPr spc="-130" dirty="0">
                <a:latin typeface="Trebuchet MS"/>
                <a:cs typeface="Trebuchet MS"/>
              </a:rPr>
              <a:t>it</a:t>
            </a:r>
            <a:r>
              <a:rPr spc="-50" dirty="0">
                <a:latin typeface="Trebuchet MS"/>
                <a:cs typeface="Trebuchet MS"/>
              </a:rPr>
              <a:t> </a:t>
            </a:r>
            <a:r>
              <a:rPr spc="-200" dirty="0">
                <a:latin typeface="Trebuchet MS"/>
                <a:cs typeface="Trebuchet MS"/>
              </a:rPr>
              <a:t>a</a:t>
            </a:r>
            <a:r>
              <a:rPr spc="-45" dirty="0">
                <a:latin typeface="Trebuchet MS"/>
                <a:cs typeface="Trebuchet MS"/>
              </a:rPr>
              <a:t> </a:t>
            </a:r>
            <a:r>
              <a:rPr spc="-20" dirty="0">
                <a:latin typeface="Trebuchet MS"/>
                <a:cs typeface="Trebuchet MS"/>
              </a:rPr>
              <a:t>treat</a:t>
            </a:r>
            <a:r>
              <a:rPr lang="en-GB" spc="-20" dirty="0">
                <a:latin typeface="Trebuchet MS"/>
                <a:cs typeface="Trebuchet MS"/>
              </a:rPr>
              <a:t> (Find fun and interesting places)</a:t>
            </a:r>
            <a:endParaRPr dirty="0">
              <a:latin typeface="Trebuchet MS"/>
              <a:cs typeface="Trebuchet MS"/>
            </a:endParaRPr>
          </a:p>
          <a:p>
            <a:pPr marL="527685" indent="-514984">
              <a:lnSpc>
                <a:spcPct val="100000"/>
              </a:lnSpc>
              <a:spcBef>
                <a:spcPts val="1005"/>
              </a:spcBef>
              <a:buClr>
                <a:srgbClr val="B71E42"/>
              </a:buClr>
              <a:buAutoNum type="arabicPeriod"/>
              <a:tabLst>
                <a:tab pos="527685" algn="l"/>
              </a:tabLst>
            </a:pPr>
            <a:r>
              <a:rPr spc="-75" dirty="0">
                <a:latin typeface="Trebuchet MS"/>
                <a:cs typeface="Trebuchet MS"/>
              </a:rPr>
              <a:t>Make</a:t>
            </a:r>
            <a:r>
              <a:rPr spc="-10" dirty="0">
                <a:latin typeface="Trebuchet MS"/>
                <a:cs typeface="Trebuchet MS"/>
              </a:rPr>
              <a:t> </a:t>
            </a:r>
            <a:r>
              <a:rPr spc="-125" dirty="0">
                <a:latin typeface="Trebuchet MS"/>
                <a:cs typeface="Trebuchet MS"/>
              </a:rPr>
              <a:t>it</a:t>
            </a:r>
            <a:r>
              <a:rPr spc="-45" dirty="0">
                <a:latin typeface="Trebuchet MS"/>
                <a:cs typeface="Trebuchet MS"/>
              </a:rPr>
              <a:t> </a:t>
            </a:r>
            <a:r>
              <a:rPr spc="-190" dirty="0">
                <a:latin typeface="Trebuchet MS"/>
                <a:cs typeface="Trebuchet MS"/>
              </a:rPr>
              <a:t>a</a:t>
            </a:r>
            <a:r>
              <a:rPr spc="-40" dirty="0">
                <a:latin typeface="Trebuchet MS"/>
                <a:cs typeface="Trebuchet MS"/>
              </a:rPr>
              <a:t> </a:t>
            </a:r>
            <a:r>
              <a:rPr spc="-140" dirty="0">
                <a:latin typeface="Trebuchet MS"/>
                <a:cs typeface="Trebuchet MS"/>
              </a:rPr>
              <a:t>special</a:t>
            </a:r>
            <a:r>
              <a:rPr spc="-40" dirty="0">
                <a:latin typeface="Trebuchet MS"/>
                <a:cs typeface="Trebuchet MS"/>
              </a:rPr>
              <a:t> </a:t>
            </a:r>
            <a:r>
              <a:rPr spc="-125" dirty="0">
                <a:latin typeface="Trebuchet MS"/>
                <a:cs typeface="Trebuchet MS"/>
              </a:rPr>
              <a:t>quiet</a:t>
            </a:r>
            <a:r>
              <a:rPr spc="-35" dirty="0">
                <a:latin typeface="Trebuchet MS"/>
                <a:cs typeface="Trebuchet MS"/>
              </a:rPr>
              <a:t> </a:t>
            </a:r>
            <a:r>
              <a:rPr spc="-20" dirty="0">
                <a:latin typeface="Trebuchet MS"/>
                <a:cs typeface="Trebuchet MS"/>
              </a:rPr>
              <a:t>time</a:t>
            </a:r>
            <a:endParaRPr dirty="0">
              <a:latin typeface="Trebuchet MS"/>
              <a:cs typeface="Trebuchet MS"/>
            </a:endParaRPr>
          </a:p>
          <a:p>
            <a:pPr marL="527685" indent="-514984">
              <a:lnSpc>
                <a:spcPct val="100000"/>
              </a:lnSpc>
              <a:spcBef>
                <a:spcPts val="1000"/>
              </a:spcBef>
              <a:buClr>
                <a:srgbClr val="B71E42"/>
              </a:buClr>
              <a:buAutoNum type="arabicPeriod"/>
              <a:tabLst>
                <a:tab pos="527685" algn="l"/>
              </a:tabLst>
            </a:pPr>
            <a:r>
              <a:rPr spc="-40" dirty="0">
                <a:latin typeface="Trebuchet MS"/>
                <a:cs typeface="Trebuchet MS"/>
              </a:rPr>
              <a:t>Show</a:t>
            </a:r>
            <a:r>
              <a:rPr spc="-85" dirty="0">
                <a:latin typeface="Trebuchet MS"/>
                <a:cs typeface="Trebuchet MS"/>
              </a:rPr>
              <a:t> </a:t>
            </a:r>
            <a:r>
              <a:rPr spc="-10" dirty="0">
                <a:latin typeface="Trebuchet MS"/>
                <a:cs typeface="Trebuchet MS"/>
              </a:rPr>
              <a:t>curiosity</a:t>
            </a:r>
            <a:endParaRPr dirty="0">
              <a:latin typeface="Trebuchet MS"/>
              <a:cs typeface="Trebuchet MS"/>
            </a:endParaRPr>
          </a:p>
          <a:p>
            <a:pPr marL="527685" indent="-514984">
              <a:lnSpc>
                <a:spcPct val="100000"/>
              </a:lnSpc>
              <a:spcBef>
                <a:spcPts val="994"/>
              </a:spcBef>
              <a:buClr>
                <a:srgbClr val="B71E42"/>
              </a:buClr>
              <a:buAutoNum type="arabicPeriod"/>
              <a:tabLst>
                <a:tab pos="527685" algn="l"/>
              </a:tabLst>
            </a:pPr>
            <a:r>
              <a:rPr spc="-95" dirty="0">
                <a:latin typeface="Trebuchet MS"/>
                <a:cs typeface="Trebuchet MS"/>
              </a:rPr>
              <a:t>Read</a:t>
            </a:r>
            <a:r>
              <a:rPr spc="-50" dirty="0">
                <a:latin typeface="Trebuchet MS"/>
                <a:cs typeface="Trebuchet MS"/>
              </a:rPr>
              <a:t> </a:t>
            </a:r>
            <a:r>
              <a:rPr spc="-30" dirty="0">
                <a:latin typeface="Trebuchet MS"/>
                <a:cs typeface="Trebuchet MS"/>
              </a:rPr>
              <a:t>story</a:t>
            </a:r>
            <a:r>
              <a:rPr spc="-95" dirty="0">
                <a:latin typeface="Trebuchet MS"/>
                <a:cs typeface="Trebuchet MS"/>
              </a:rPr>
              <a:t> </a:t>
            </a:r>
            <a:r>
              <a:rPr spc="-70" dirty="0">
                <a:latin typeface="Trebuchet MS"/>
                <a:cs typeface="Trebuchet MS"/>
              </a:rPr>
              <a:t>once</a:t>
            </a:r>
            <a:r>
              <a:rPr spc="-40" dirty="0">
                <a:latin typeface="Trebuchet MS"/>
                <a:cs typeface="Trebuchet MS"/>
              </a:rPr>
              <a:t> </a:t>
            </a:r>
            <a:r>
              <a:rPr spc="-90" dirty="0">
                <a:latin typeface="Trebuchet MS"/>
                <a:cs typeface="Trebuchet MS"/>
              </a:rPr>
              <a:t>without</a:t>
            </a:r>
            <a:r>
              <a:rPr spc="-55" dirty="0">
                <a:latin typeface="Trebuchet MS"/>
                <a:cs typeface="Trebuchet MS"/>
              </a:rPr>
              <a:t> </a:t>
            </a:r>
            <a:r>
              <a:rPr spc="-10" dirty="0">
                <a:latin typeface="Trebuchet MS"/>
                <a:cs typeface="Trebuchet MS"/>
              </a:rPr>
              <a:t>stopping</a:t>
            </a:r>
            <a:endParaRPr dirty="0">
              <a:latin typeface="Trebuchet MS"/>
              <a:cs typeface="Trebuchet MS"/>
            </a:endParaRPr>
          </a:p>
          <a:p>
            <a:pPr marL="527685" indent="-514984">
              <a:lnSpc>
                <a:spcPct val="100000"/>
              </a:lnSpc>
              <a:spcBef>
                <a:spcPts val="1010"/>
              </a:spcBef>
              <a:buClr>
                <a:srgbClr val="B71E42"/>
              </a:buClr>
              <a:buAutoNum type="arabicPeriod"/>
              <a:tabLst>
                <a:tab pos="527685" algn="l"/>
              </a:tabLst>
            </a:pPr>
            <a:r>
              <a:rPr spc="-45" dirty="0">
                <a:latin typeface="Trebuchet MS"/>
                <a:cs typeface="Trebuchet MS"/>
              </a:rPr>
              <a:t>Chat</a:t>
            </a:r>
            <a:r>
              <a:rPr spc="-75" dirty="0">
                <a:latin typeface="Trebuchet MS"/>
                <a:cs typeface="Trebuchet MS"/>
              </a:rPr>
              <a:t> </a:t>
            </a:r>
            <a:r>
              <a:rPr spc="-100" dirty="0">
                <a:latin typeface="Trebuchet MS"/>
                <a:cs typeface="Trebuchet MS"/>
              </a:rPr>
              <a:t>about</a:t>
            </a:r>
            <a:r>
              <a:rPr spc="-40" dirty="0">
                <a:latin typeface="Trebuchet MS"/>
                <a:cs typeface="Trebuchet MS"/>
              </a:rPr>
              <a:t> </a:t>
            </a:r>
            <a:r>
              <a:rPr spc="-114" dirty="0">
                <a:latin typeface="Trebuchet MS"/>
                <a:cs typeface="Trebuchet MS"/>
              </a:rPr>
              <a:t>the</a:t>
            </a:r>
            <a:r>
              <a:rPr spc="-45" dirty="0">
                <a:latin typeface="Trebuchet MS"/>
                <a:cs typeface="Trebuchet MS"/>
              </a:rPr>
              <a:t> </a:t>
            </a:r>
            <a:r>
              <a:rPr spc="-20" dirty="0">
                <a:latin typeface="Trebuchet MS"/>
                <a:cs typeface="Trebuchet MS"/>
              </a:rPr>
              <a:t>story</a:t>
            </a:r>
            <a:endParaRPr dirty="0">
              <a:latin typeface="Trebuchet MS"/>
              <a:cs typeface="Trebuchet MS"/>
            </a:endParaRPr>
          </a:p>
          <a:p>
            <a:pPr marL="527685" indent="-514984">
              <a:lnSpc>
                <a:spcPct val="100000"/>
              </a:lnSpc>
              <a:spcBef>
                <a:spcPts val="1000"/>
              </a:spcBef>
              <a:buClr>
                <a:srgbClr val="B71E42"/>
              </a:buClr>
              <a:buAutoNum type="arabicPeriod"/>
              <a:tabLst>
                <a:tab pos="527685" algn="l"/>
              </a:tabLst>
            </a:pPr>
            <a:r>
              <a:rPr spc="-50" dirty="0">
                <a:latin typeface="Trebuchet MS"/>
                <a:cs typeface="Trebuchet MS"/>
              </a:rPr>
              <a:t>Avoid</a:t>
            </a:r>
            <a:r>
              <a:rPr spc="-30" dirty="0">
                <a:latin typeface="Trebuchet MS"/>
                <a:cs typeface="Trebuchet MS"/>
              </a:rPr>
              <a:t> </a:t>
            </a:r>
            <a:r>
              <a:rPr spc="-114" dirty="0">
                <a:latin typeface="Trebuchet MS"/>
                <a:cs typeface="Trebuchet MS"/>
              </a:rPr>
              <a:t>testing</a:t>
            </a:r>
            <a:r>
              <a:rPr spc="-50" dirty="0">
                <a:latin typeface="Trebuchet MS"/>
                <a:cs typeface="Trebuchet MS"/>
              </a:rPr>
              <a:t> </a:t>
            </a:r>
            <a:r>
              <a:rPr spc="-100" dirty="0">
                <a:latin typeface="Trebuchet MS"/>
                <a:cs typeface="Trebuchet MS"/>
              </a:rPr>
              <a:t>with</a:t>
            </a:r>
            <a:r>
              <a:rPr spc="-45" dirty="0">
                <a:latin typeface="Trebuchet MS"/>
                <a:cs typeface="Trebuchet MS"/>
              </a:rPr>
              <a:t> </a:t>
            </a:r>
            <a:r>
              <a:rPr spc="-10" dirty="0">
                <a:latin typeface="Trebuchet MS"/>
                <a:cs typeface="Trebuchet MS"/>
              </a:rPr>
              <a:t>questions</a:t>
            </a:r>
            <a:endParaRPr dirty="0">
              <a:latin typeface="Trebuchet MS"/>
              <a:cs typeface="Trebuchet MS"/>
            </a:endParaRPr>
          </a:p>
          <a:p>
            <a:pPr marL="527685" indent="-514984">
              <a:lnSpc>
                <a:spcPct val="100000"/>
              </a:lnSpc>
              <a:spcBef>
                <a:spcPts val="994"/>
              </a:spcBef>
              <a:buClr>
                <a:srgbClr val="B71E42"/>
              </a:buClr>
              <a:buAutoNum type="arabicPeriod"/>
              <a:tabLst>
                <a:tab pos="527685" algn="l"/>
              </a:tabLst>
            </a:pPr>
            <a:r>
              <a:rPr spc="-75" dirty="0">
                <a:latin typeface="Trebuchet MS"/>
                <a:cs typeface="Trebuchet MS"/>
              </a:rPr>
              <a:t>Link</a:t>
            </a:r>
            <a:r>
              <a:rPr spc="-70" dirty="0">
                <a:latin typeface="Trebuchet MS"/>
                <a:cs typeface="Trebuchet MS"/>
              </a:rPr>
              <a:t> </a:t>
            </a:r>
            <a:r>
              <a:rPr dirty="0">
                <a:latin typeface="Trebuchet MS"/>
                <a:cs typeface="Trebuchet MS"/>
              </a:rPr>
              <a:t>to</a:t>
            </a:r>
            <a:r>
              <a:rPr spc="-60" dirty="0">
                <a:latin typeface="Trebuchet MS"/>
                <a:cs typeface="Trebuchet MS"/>
              </a:rPr>
              <a:t> </a:t>
            </a:r>
            <a:r>
              <a:rPr spc="-65" dirty="0">
                <a:latin typeface="Trebuchet MS"/>
                <a:cs typeface="Trebuchet MS"/>
              </a:rPr>
              <a:t>other</a:t>
            </a:r>
            <a:r>
              <a:rPr spc="-55" dirty="0">
                <a:latin typeface="Trebuchet MS"/>
                <a:cs typeface="Trebuchet MS"/>
              </a:rPr>
              <a:t> </a:t>
            </a:r>
            <a:r>
              <a:rPr spc="-70" dirty="0">
                <a:latin typeface="Trebuchet MS"/>
                <a:cs typeface="Trebuchet MS"/>
              </a:rPr>
              <a:t>stories</a:t>
            </a:r>
            <a:r>
              <a:rPr spc="-75" dirty="0">
                <a:latin typeface="Trebuchet MS"/>
                <a:cs typeface="Trebuchet MS"/>
              </a:rPr>
              <a:t> </a:t>
            </a:r>
            <a:r>
              <a:rPr spc="-140" dirty="0">
                <a:latin typeface="Trebuchet MS"/>
                <a:cs typeface="Trebuchet MS"/>
              </a:rPr>
              <a:t>and</a:t>
            </a:r>
            <a:r>
              <a:rPr spc="-45" dirty="0">
                <a:latin typeface="Trebuchet MS"/>
                <a:cs typeface="Trebuchet MS"/>
              </a:rPr>
              <a:t> </a:t>
            </a:r>
            <a:r>
              <a:rPr spc="-80" dirty="0">
                <a:latin typeface="Trebuchet MS"/>
                <a:cs typeface="Trebuchet MS"/>
              </a:rPr>
              <a:t>experiences</a:t>
            </a:r>
            <a:endParaRPr dirty="0">
              <a:latin typeface="Trebuchet MS"/>
              <a:cs typeface="Trebuchet MS"/>
            </a:endParaRPr>
          </a:p>
          <a:p>
            <a:pPr marL="527685" indent="-514984">
              <a:lnSpc>
                <a:spcPct val="100000"/>
              </a:lnSpc>
              <a:spcBef>
                <a:spcPts val="1005"/>
              </a:spcBef>
              <a:buClr>
                <a:srgbClr val="B71E42"/>
              </a:buClr>
              <a:buAutoNum type="arabicPeriod"/>
              <a:tabLst>
                <a:tab pos="527685" algn="l"/>
              </a:tabLst>
            </a:pPr>
            <a:r>
              <a:rPr spc="-100" dirty="0">
                <a:latin typeface="Trebuchet MS"/>
                <a:cs typeface="Trebuchet MS"/>
              </a:rPr>
              <a:t>Read</a:t>
            </a:r>
            <a:r>
              <a:rPr spc="-35" dirty="0">
                <a:latin typeface="Trebuchet MS"/>
                <a:cs typeface="Trebuchet MS"/>
              </a:rPr>
              <a:t> </a:t>
            </a:r>
            <a:r>
              <a:rPr spc="-120" dirty="0">
                <a:latin typeface="Trebuchet MS"/>
                <a:cs typeface="Trebuchet MS"/>
              </a:rPr>
              <a:t>favourites</a:t>
            </a:r>
            <a:r>
              <a:rPr spc="-40" dirty="0">
                <a:latin typeface="Trebuchet MS"/>
                <a:cs typeface="Trebuchet MS"/>
              </a:rPr>
              <a:t> </a:t>
            </a:r>
            <a:r>
              <a:rPr spc="-60" dirty="0">
                <a:latin typeface="Trebuchet MS"/>
                <a:cs typeface="Trebuchet MS"/>
              </a:rPr>
              <a:t>over</a:t>
            </a:r>
            <a:r>
              <a:rPr spc="-30" dirty="0">
                <a:latin typeface="Trebuchet MS"/>
                <a:cs typeface="Trebuchet MS"/>
              </a:rPr>
              <a:t> </a:t>
            </a:r>
            <a:r>
              <a:rPr spc="-135" dirty="0">
                <a:latin typeface="Trebuchet MS"/>
                <a:cs typeface="Trebuchet MS"/>
              </a:rPr>
              <a:t>and</a:t>
            </a:r>
            <a:r>
              <a:rPr spc="-55" dirty="0">
                <a:latin typeface="Trebuchet MS"/>
                <a:cs typeface="Trebuchet MS"/>
              </a:rPr>
              <a:t> </a:t>
            </a:r>
            <a:r>
              <a:rPr spc="-60" dirty="0">
                <a:latin typeface="Trebuchet MS"/>
                <a:cs typeface="Trebuchet MS"/>
              </a:rPr>
              <a:t>over</a:t>
            </a:r>
            <a:r>
              <a:rPr spc="-30" dirty="0">
                <a:latin typeface="Trebuchet MS"/>
                <a:cs typeface="Trebuchet MS"/>
              </a:rPr>
              <a:t> </a:t>
            </a:r>
            <a:r>
              <a:rPr spc="-20" dirty="0">
                <a:latin typeface="Trebuchet MS"/>
                <a:cs typeface="Trebuchet MS"/>
              </a:rPr>
              <a:t>again</a:t>
            </a:r>
            <a:endParaRPr dirty="0">
              <a:latin typeface="Trebuchet MS"/>
              <a:cs typeface="Trebuchet MS"/>
            </a:endParaRPr>
          </a:p>
          <a:p>
            <a:pPr marL="527685" indent="-514984">
              <a:lnSpc>
                <a:spcPct val="100000"/>
              </a:lnSpc>
              <a:spcBef>
                <a:spcPts val="1000"/>
              </a:spcBef>
              <a:buClr>
                <a:srgbClr val="B71E42"/>
              </a:buClr>
              <a:buAutoNum type="arabicPeriod"/>
              <a:tabLst>
                <a:tab pos="527685" algn="l"/>
              </a:tabLst>
            </a:pPr>
            <a:r>
              <a:rPr dirty="0">
                <a:latin typeface="Trebuchet MS"/>
                <a:cs typeface="Trebuchet MS"/>
              </a:rPr>
              <a:t>Use</a:t>
            </a:r>
            <a:r>
              <a:rPr spc="-125" dirty="0">
                <a:latin typeface="Trebuchet MS"/>
                <a:cs typeface="Trebuchet MS"/>
              </a:rPr>
              <a:t> </a:t>
            </a:r>
            <a:r>
              <a:rPr spc="-135" dirty="0">
                <a:latin typeface="Trebuchet MS"/>
                <a:cs typeface="Trebuchet MS"/>
              </a:rPr>
              <a:t>different</a:t>
            </a:r>
            <a:r>
              <a:rPr spc="-80" dirty="0">
                <a:latin typeface="Trebuchet MS"/>
                <a:cs typeface="Trebuchet MS"/>
              </a:rPr>
              <a:t> </a:t>
            </a:r>
            <a:r>
              <a:rPr spc="-10" dirty="0">
                <a:latin typeface="Trebuchet MS"/>
                <a:cs typeface="Trebuchet MS"/>
              </a:rPr>
              <a:t>voices</a:t>
            </a:r>
            <a:endParaRPr dirty="0">
              <a:latin typeface="Trebuchet MS"/>
              <a:cs typeface="Trebuchet MS"/>
            </a:endParaRPr>
          </a:p>
          <a:p>
            <a:pPr marL="527685" indent="-514984">
              <a:lnSpc>
                <a:spcPct val="100000"/>
              </a:lnSpc>
              <a:spcBef>
                <a:spcPts val="994"/>
              </a:spcBef>
              <a:buClr>
                <a:srgbClr val="B71E42"/>
              </a:buClr>
              <a:buAutoNum type="arabicPeriod"/>
              <a:tabLst>
                <a:tab pos="527685" algn="l"/>
              </a:tabLst>
            </a:pPr>
            <a:r>
              <a:rPr spc="-70" dirty="0">
                <a:latin typeface="Trebuchet MS"/>
                <a:cs typeface="Trebuchet MS"/>
              </a:rPr>
              <a:t>Love</a:t>
            </a:r>
            <a:r>
              <a:rPr spc="-55" dirty="0">
                <a:latin typeface="Trebuchet MS"/>
                <a:cs typeface="Trebuchet MS"/>
              </a:rPr>
              <a:t> </a:t>
            </a:r>
            <a:r>
              <a:rPr spc="-120" dirty="0">
                <a:latin typeface="Trebuchet MS"/>
                <a:cs typeface="Trebuchet MS"/>
              </a:rPr>
              <a:t>the</a:t>
            </a:r>
            <a:r>
              <a:rPr spc="-30" dirty="0">
                <a:latin typeface="Trebuchet MS"/>
                <a:cs typeface="Trebuchet MS"/>
              </a:rPr>
              <a:t> </a:t>
            </a:r>
            <a:r>
              <a:rPr spc="-20" dirty="0">
                <a:latin typeface="Trebuchet MS"/>
                <a:cs typeface="Trebuchet MS"/>
              </a:rPr>
              <a:t>book</a:t>
            </a:r>
            <a:endParaRPr dirty="0">
              <a:latin typeface="Trebuchet MS"/>
              <a:cs typeface="Trebuchet MS"/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0" y="2019300"/>
              <a:ext cx="12192000" cy="4105655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0" y="6126483"/>
              <a:ext cx="12191999" cy="731514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0" y="0"/>
              <a:ext cx="12192000" cy="6858000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0" y="2019300"/>
              <a:ext cx="12192000" cy="4105655"/>
            </a:xfrm>
            <a:prstGeom prst="rect">
              <a:avLst/>
            </a:prstGeom>
          </p:spPr>
        </p:pic>
        <p:pic>
          <p:nvPicPr>
            <p:cNvPr id="8" name="object 8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359408" y="320040"/>
              <a:ext cx="9387078" cy="3935729"/>
            </a:xfrm>
            <a:prstGeom prst="rect">
              <a:avLst/>
            </a:prstGeom>
          </p:spPr>
        </p:pic>
      </p:grpSp>
      <p:sp>
        <p:nvSpPr>
          <p:cNvPr id="9" name="object 9"/>
          <p:cNvSpPr txBox="1"/>
          <p:nvPr/>
        </p:nvSpPr>
        <p:spPr>
          <a:xfrm>
            <a:off x="1765045" y="4432172"/>
            <a:ext cx="8668385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8655050" algn="l"/>
              </a:tabLst>
            </a:pPr>
            <a:r>
              <a:rPr sz="3600" u="heavy" spc="-390" dirty="0">
                <a:uFill>
                  <a:solidFill>
                    <a:srgbClr val="B71E42"/>
                  </a:solidFill>
                </a:uFill>
                <a:latin typeface="Trebuchet MS"/>
                <a:cs typeface="Trebuchet MS"/>
              </a:rPr>
              <a:t> </a:t>
            </a:r>
            <a:r>
              <a:rPr sz="3600" u="heavy" spc="265" dirty="0">
                <a:uFill>
                  <a:solidFill>
                    <a:srgbClr val="B71E42"/>
                  </a:solidFill>
                </a:uFill>
                <a:latin typeface="Trebuchet MS"/>
                <a:cs typeface="Trebuchet MS"/>
              </a:rPr>
              <a:t>THANK</a:t>
            </a:r>
            <a:r>
              <a:rPr sz="3600" u="heavy" spc="-615" dirty="0">
                <a:uFill>
                  <a:solidFill>
                    <a:srgbClr val="B71E42"/>
                  </a:solidFill>
                </a:uFill>
                <a:latin typeface="Trebuchet MS"/>
                <a:cs typeface="Trebuchet MS"/>
              </a:rPr>
              <a:t> </a:t>
            </a:r>
            <a:r>
              <a:rPr sz="3600" u="heavy" spc="190" dirty="0">
                <a:uFill>
                  <a:solidFill>
                    <a:srgbClr val="B71E42"/>
                  </a:solidFill>
                </a:uFill>
                <a:latin typeface="Trebuchet MS"/>
                <a:cs typeface="Trebuchet MS"/>
              </a:rPr>
              <a:t>YOU</a:t>
            </a:r>
            <a:r>
              <a:rPr sz="3600" u="heavy" spc="-80" dirty="0">
                <a:uFill>
                  <a:solidFill>
                    <a:srgbClr val="B71E42"/>
                  </a:solidFill>
                </a:uFill>
                <a:latin typeface="Trebuchet MS"/>
                <a:cs typeface="Trebuchet MS"/>
              </a:rPr>
              <a:t> </a:t>
            </a:r>
            <a:r>
              <a:rPr sz="3600" u="heavy" spc="120" dirty="0">
                <a:uFill>
                  <a:solidFill>
                    <a:srgbClr val="B71E42"/>
                  </a:solidFill>
                </a:uFill>
                <a:latin typeface="Trebuchet MS"/>
                <a:cs typeface="Trebuchet MS"/>
              </a:rPr>
              <a:t>FOR</a:t>
            </a:r>
            <a:r>
              <a:rPr sz="3600" u="heavy" spc="-80" dirty="0">
                <a:uFill>
                  <a:solidFill>
                    <a:srgbClr val="B71E42"/>
                  </a:solidFill>
                </a:uFill>
                <a:latin typeface="Trebuchet MS"/>
                <a:cs typeface="Trebuchet MS"/>
              </a:rPr>
              <a:t> </a:t>
            </a:r>
            <a:r>
              <a:rPr sz="3600" u="heavy" spc="195" dirty="0">
                <a:uFill>
                  <a:solidFill>
                    <a:srgbClr val="B71E42"/>
                  </a:solidFill>
                </a:uFill>
                <a:latin typeface="Trebuchet MS"/>
                <a:cs typeface="Trebuchet MS"/>
              </a:rPr>
              <a:t>COMING!</a:t>
            </a:r>
            <a:r>
              <a:rPr sz="3600" u="heavy" dirty="0">
                <a:uFill>
                  <a:solidFill>
                    <a:srgbClr val="B71E42"/>
                  </a:solidFill>
                </a:uFill>
                <a:latin typeface="Trebuchet MS"/>
                <a:cs typeface="Trebuchet MS"/>
              </a:rPr>
              <a:t>	</a:t>
            </a:r>
            <a:endParaRPr sz="3600">
              <a:latin typeface="Trebuchet MS"/>
              <a:cs typeface="Trebuchet MS"/>
            </a:endParaRPr>
          </a:p>
        </p:txBody>
      </p:sp>
      <p:grpSp>
        <p:nvGrpSpPr>
          <p:cNvPr id="10" name="object 10"/>
          <p:cNvGrpSpPr/>
          <p:nvPr/>
        </p:nvGrpSpPr>
        <p:grpSpPr>
          <a:xfrm>
            <a:off x="0" y="618744"/>
            <a:ext cx="12192000" cy="6239510"/>
            <a:chOff x="0" y="618744"/>
            <a:chExt cx="12192000" cy="6239510"/>
          </a:xfrm>
        </p:grpSpPr>
        <p:pic>
          <p:nvPicPr>
            <p:cNvPr id="11" name="object 11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729739" y="618744"/>
              <a:ext cx="8728710" cy="3057905"/>
            </a:xfrm>
            <a:prstGeom prst="rect">
              <a:avLst/>
            </a:prstGeom>
          </p:spPr>
        </p:pic>
        <p:sp>
          <p:nvSpPr>
            <p:cNvPr id="12" name="object 12"/>
            <p:cNvSpPr/>
            <p:nvPr/>
          </p:nvSpPr>
          <p:spPr>
            <a:xfrm>
              <a:off x="1914144" y="806196"/>
              <a:ext cx="8347075" cy="2679700"/>
            </a:xfrm>
            <a:custGeom>
              <a:avLst/>
              <a:gdLst/>
              <a:ahLst/>
              <a:cxnLst/>
              <a:rect l="l" t="t" r="r" b="b"/>
              <a:pathLst>
                <a:path w="8347075" h="2679700">
                  <a:moveTo>
                    <a:pt x="8346948" y="0"/>
                  </a:moveTo>
                  <a:lnTo>
                    <a:pt x="0" y="0"/>
                  </a:lnTo>
                  <a:lnTo>
                    <a:pt x="0" y="2679191"/>
                  </a:lnTo>
                  <a:lnTo>
                    <a:pt x="8346948" y="2679191"/>
                  </a:lnTo>
                  <a:lnTo>
                    <a:pt x="8346948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" name="object 13"/>
            <p:cNvSpPr/>
            <p:nvPr/>
          </p:nvSpPr>
          <p:spPr>
            <a:xfrm>
              <a:off x="1914144" y="806196"/>
              <a:ext cx="8347075" cy="2679700"/>
            </a:xfrm>
            <a:custGeom>
              <a:avLst/>
              <a:gdLst/>
              <a:ahLst/>
              <a:cxnLst/>
              <a:rect l="l" t="t" r="r" b="b"/>
              <a:pathLst>
                <a:path w="8347075" h="2679700">
                  <a:moveTo>
                    <a:pt x="0" y="2679191"/>
                  </a:moveTo>
                  <a:lnTo>
                    <a:pt x="8346948" y="2679191"/>
                  </a:lnTo>
                  <a:lnTo>
                    <a:pt x="8346948" y="0"/>
                  </a:lnTo>
                  <a:lnTo>
                    <a:pt x="0" y="0"/>
                  </a:lnTo>
                  <a:lnTo>
                    <a:pt x="0" y="2679191"/>
                  </a:lnTo>
                  <a:close/>
                </a:path>
              </a:pathLst>
            </a:custGeom>
            <a:ln w="6096">
              <a:solidFill>
                <a:srgbClr val="DFDBD4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4" name="object 14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2580132" y="963168"/>
              <a:ext cx="7019544" cy="2369819"/>
            </a:xfrm>
            <a:prstGeom prst="rect">
              <a:avLst/>
            </a:prstGeom>
          </p:spPr>
        </p:pic>
        <p:pic>
          <p:nvPicPr>
            <p:cNvPr id="15" name="object 15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0" y="6126483"/>
              <a:ext cx="12191999" cy="731514"/>
            </a:xfrm>
            <a:prstGeom prst="rect">
              <a:avLst/>
            </a:prstGeom>
          </p:spPr>
        </p:pic>
        <p:sp>
          <p:nvSpPr>
            <p:cNvPr id="16" name="object 16"/>
            <p:cNvSpPr/>
            <p:nvPr/>
          </p:nvSpPr>
          <p:spPr>
            <a:xfrm>
              <a:off x="0" y="6128003"/>
              <a:ext cx="12192000" cy="0"/>
            </a:xfrm>
            <a:custGeom>
              <a:avLst/>
              <a:gdLst/>
              <a:ahLst/>
              <a:cxnLst/>
              <a:rect l="l" t="t" r="r" b="b"/>
              <a:pathLst>
                <a:path w="12192000">
                  <a:moveTo>
                    <a:pt x="0" y="0"/>
                  </a:moveTo>
                  <a:lnTo>
                    <a:pt x="12192000" y="0"/>
                  </a:lnTo>
                </a:path>
              </a:pathLst>
            </a:custGeom>
            <a:ln w="12192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2099D8CC49D7F742A2F0EDDEF73F5400" ma:contentTypeVersion="15" ma:contentTypeDescription="Create a new document." ma:contentTypeScope="" ma:versionID="7b36aca969ba58a75a719ddade0e4429">
  <xsd:schema xmlns:xsd="http://www.w3.org/2001/XMLSchema" xmlns:xs="http://www.w3.org/2001/XMLSchema" xmlns:p="http://schemas.microsoft.com/office/2006/metadata/properties" xmlns:ns2="0dfc211e-1503-4609-a3d2-6bd47f28eba6" xmlns:ns3="7ee4f448-63e5-452b-a77f-bff1bacffa70" targetNamespace="http://schemas.microsoft.com/office/2006/metadata/properties" ma:root="true" ma:fieldsID="79241edb111187f2888a24f5a8a99c05" ns2:_="" ns3:_="">
    <xsd:import namespace="0dfc211e-1503-4609-a3d2-6bd47f28eba6"/>
    <xsd:import namespace="7ee4f448-63e5-452b-a77f-bff1bacffa7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DateTaken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dfc211e-1503-4609-a3d2-6bd47f28eba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6" nillable="true" ma:taxonomy="true" ma:internalName="lcf76f155ced4ddcb4097134ff3c332f" ma:taxonomyFieldName="MediaServiceImageTags" ma:displayName="Image Tags" ma:readOnly="false" ma:fieldId="{5cf76f15-5ced-4ddc-b409-7134ff3c332f}" ma:taxonomyMulti="true" ma:sspId="7c6253c9-0159-4a99-b0fc-41e74ad70d8b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DateTaken" ma:index="18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22" nillable="true" ma:displayName="Location" ma:indexed="true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ee4f448-63e5-452b-a77f-bff1bacffa70" elementFormDefault="qualified">
    <xsd:import namespace="http://schemas.microsoft.com/office/2006/documentManagement/types"/>
    <xsd:import namespace="http://schemas.microsoft.com/office/infopath/2007/PartnerControls"/>
    <xsd:element name="TaxCatchAll" ma:index="17" nillable="true" ma:displayName="Taxonomy Catch All Column" ma:hidden="true" ma:list="{5338d09f-322d-4137-a1f0-02669cfdf925}" ma:internalName="TaxCatchAll" ma:showField="CatchAllData" ma:web="7ee4f448-63e5-452b-a77f-bff1bacffa70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0dfc211e-1503-4609-a3d2-6bd47f28eba6">
      <Terms xmlns="http://schemas.microsoft.com/office/infopath/2007/PartnerControls"/>
    </lcf76f155ced4ddcb4097134ff3c332f>
    <TaxCatchAll xmlns="7ee4f448-63e5-452b-a77f-bff1bacffa70"/>
  </documentManagement>
</p:properties>
</file>

<file path=customXml/itemProps1.xml><?xml version="1.0" encoding="utf-8"?>
<ds:datastoreItem xmlns:ds="http://schemas.openxmlformats.org/officeDocument/2006/customXml" ds:itemID="{E7B25304-CCF6-4DED-84B7-B99E3136B8A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0dfc211e-1503-4609-a3d2-6bd47f28eba6"/>
    <ds:schemaRef ds:uri="7ee4f448-63e5-452b-a77f-bff1bacffa7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9ECEED7D-0670-4773-B44C-9FC60C93163C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C7A82C64-BAC7-4052-B26C-BA4BE8A43221}">
  <ds:schemaRefs>
    <ds:schemaRef ds:uri="http://purl.org/dc/dcmitype/"/>
    <ds:schemaRef ds:uri="http://purl.org/dc/elements/1.1/"/>
    <ds:schemaRef ds:uri="http://purl.org/dc/terms/"/>
    <ds:schemaRef ds:uri="http://schemas.microsoft.com/office/2006/metadata/properties"/>
    <ds:schemaRef ds:uri="http://www.w3.org/XML/1998/namespace"/>
    <ds:schemaRef ds:uri="http://schemas.microsoft.com/office/2006/documentManagement/types"/>
    <ds:schemaRef ds:uri="http://schemas.openxmlformats.org/package/2006/metadata/core-properties"/>
    <ds:schemaRef ds:uri="7ee4f448-63e5-452b-a77f-bff1bacffa70"/>
    <ds:schemaRef ds:uri="http://schemas.microsoft.com/office/infopath/2007/PartnerControls"/>
    <ds:schemaRef ds:uri="0dfc211e-1503-4609-a3d2-6bd47f28eba6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9518</TotalTime>
  <Words>1244</Words>
  <Application>Microsoft Office PowerPoint</Application>
  <PresentationFormat>Widescreen</PresentationFormat>
  <Paragraphs>101</Paragraphs>
  <Slides>24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30" baseType="lpstr">
      <vt:lpstr>Arial</vt:lpstr>
      <vt:lpstr>Arial MT</vt:lpstr>
      <vt:lpstr>Calibri</vt:lpstr>
      <vt:lpstr>Trebuchet MS</vt:lpstr>
      <vt:lpstr>Wingdings</vt:lpstr>
      <vt:lpstr>Office Theme</vt:lpstr>
      <vt:lpstr>PowerPoint Presentation</vt:lpstr>
      <vt:lpstr>PowerPoint Presentation</vt:lpstr>
      <vt:lpstr>READ WRITE INC.</vt:lpstr>
      <vt:lpstr>YEAR 1 PHONICS SCREENING CHECK</vt:lpstr>
      <vt:lpstr>YEAR 1 PHONICS SCREENING CHECK EXAMPLE</vt:lpstr>
      <vt:lpstr>HOW READ WRITE INC. HELPS CHILDREN TO PASS THE PHONICS SCREENING CHECK</vt:lpstr>
      <vt:lpstr>READING IN KS2</vt:lpstr>
      <vt:lpstr>What is Accelerated Reader?</vt:lpstr>
      <vt:lpstr>PowerPoint Presentation</vt:lpstr>
      <vt:lpstr>PowerPoint Presentation</vt:lpstr>
      <vt:lpstr>PowerPoint Presentation</vt:lpstr>
      <vt:lpstr>Accelerated Reader Book Quizes</vt:lpstr>
      <vt:lpstr>Incentives and rewards </vt:lpstr>
      <vt:lpstr>VIPERS and Comprehension</vt:lpstr>
      <vt:lpstr>PARENT  COMPREHENSION  QUESTIONS</vt:lpstr>
      <vt:lpstr>EXAMPLE QUESTIONS THAT BUILD COMPREHENSION SKILLS:</vt:lpstr>
      <vt:lpstr>What have we done so far at Waterside?</vt:lpstr>
      <vt:lpstr>YEAR 2 and YEAR 6 END OF YEAR ASSESSMENTS</vt:lpstr>
      <vt:lpstr>END OF KS2 ASSESSMENTS - SATS</vt:lpstr>
      <vt:lpstr>PowerPoint Presentation</vt:lpstr>
      <vt:lpstr>THE IMPORTANCE OF READING </vt:lpstr>
      <vt:lpstr>10 THINGS YOUR CHILD LEARNS WHEN YOU READ STORIES AND POEMS OUT LOUD TO THEM:</vt:lpstr>
      <vt:lpstr>TOP TIPS FOR STORYTIMES: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KS1 Reading Workshop</dc:title>
  <dc:creator>Cameron Purvis</dc:creator>
  <cp:lastModifiedBy>Lauren Orchard</cp:lastModifiedBy>
  <cp:revision>10</cp:revision>
  <dcterms:created xsi:type="dcterms:W3CDTF">2024-01-22T15:57:43Z</dcterms:created>
  <dcterms:modified xsi:type="dcterms:W3CDTF">2024-09-25T10:27:40Z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2022-10-03T00:00:00Z</vt:filetime>
  </property>
  <property fmtid="{D5CDD505-2E9C-101B-9397-08002B2CF9AE}" pid="3" name="Creator">
    <vt:lpwstr>Microsoft® PowerPoint® 2019</vt:lpwstr>
  </property>
  <property fmtid="{D5CDD505-2E9C-101B-9397-08002B2CF9AE}" pid="4" name="LastSaved">
    <vt:filetime>2024-01-22T00:00:00Z</vt:filetime>
  </property>
  <property fmtid="{D5CDD505-2E9C-101B-9397-08002B2CF9AE}" pid="5" name="Producer">
    <vt:lpwstr>Microsoft® PowerPoint® 2019</vt:lpwstr>
  </property>
  <property fmtid="{D5CDD505-2E9C-101B-9397-08002B2CF9AE}" pid="6" name="ContentTypeId">
    <vt:lpwstr>0x0101002099D8CC49D7F742A2F0EDDEF73F5400</vt:lpwstr>
  </property>
</Properties>
</file>