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4"/>
  </p:sldMasterIdLst>
  <p:notesMasterIdLst>
    <p:notesMasterId r:id="rId30"/>
  </p:notesMasterIdLst>
  <p:handoutMasterIdLst>
    <p:handoutMasterId r:id="rId31"/>
  </p:handoutMasterIdLst>
  <p:sldIdLst>
    <p:sldId id="257" r:id="rId5"/>
    <p:sldId id="283" r:id="rId6"/>
    <p:sldId id="300" r:id="rId7"/>
    <p:sldId id="258" r:id="rId8"/>
    <p:sldId id="287" r:id="rId9"/>
    <p:sldId id="292" r:id="rId10"/>
    <p:sldId id="290" r:id="rId11"/>
    <p:sldId id="289" r:id="rId12"/>
    <p:sldId id="299" r:id="rId13"/>
    <p:sldId id="313" r:id="rId14"/>
    <p:sldId id="314" r:id="rId15"/>
    <p:sldId id="315" r:id="rId16"/>
    <p:sldId id="303" r:id="rId17"/>
    <p:sldId id="304" r:id="rId18"/>
    <p:sldId id="306" r:id="rId19"/>
    <p:sldId id="305" r:id="rId20"/>
    <p:sldId id="310" r:id="rId21"/>
    <p:sldId id="297" r:id="rId22"/>
    <p:sldId id="260" r:id="rId23"/>
    <p:sldId id="312" r:id="rId24"/>
    <p:sldId id="282" r:id="rId25"/>
    <p:sldId id="285" r:id="rId26"/>
    <p:sldId id="317" r:id="rId27"/>
    <p:sldId id="316" r:id="rId28"/>
    <p:sldId id="27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F5CFD0-D8CB-2464-04D3-7F3907950392}" v="4" dt="2025-09-07T17:07:48.0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96"/>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cey Scott" userId="S::sscott@watersideprimaryacademy.org::a4d3275e-a5ae-4872-972f-7133bc23e73a" providerId="AD" clId="Web-{DFF8069F-0AA7-7667-26A2-6300DE17BD4C}"/>
    <pc:docChg chg="modSld">
      <pc:chgData name="Stacey Scott" userId="S::sscott@watersideprimaryacademy.org::a4d3275e-a5ae-4872-972f-7133bc23e73a" providerId="AD" clId="Web-{DFF8069F-0AA7-7667-26A2-6300DE17BD4C}" dt="2025-05-15T08:58:06.498" v="0" actId="20577"/>
      <pc:docMkLst>
        <pc:docMk/>
      </pc:docMkLst>
      <pc:sldChg chg="modSp">
        <pc:chgData name="Stacey Scott" userId="S::sscott@watersideprimaryacademy.org::a4d3275e-a5ae-4872-972f-7133bc23e73a" providerId="AD" clId="Web-{DFF8069F-0AA7-7667-26A2-6300DE17BD4C}" dt="2025-05-15T08:58:06.498" v="0" actId="20577"/>
        <pc:sldMkLst>
          <pc:docMk/>
          <pc:sldMk cId="1585307557" sldId="283"/>
        </pc:sldMkLst>
      </pc:sldChg>
    </pc:docChg>
  </pc:docChgLst>
  <pc:docChgLst>
    <pc:chgData name="Stacey Scott" userId="S::sscott@watersideprimaryacademy.org::a4d3275e-a5ae-4872-972f-7133bc23e73a" providerId="AD" clId="Web-{50C41C6B-2607-AE90-E15A-FCB675BE6181}"/>
    <pc:docChg chg="delSld modSld sldOrd">
      <pc:chgData name="Stacey Scott" userId="S::sscott@watersideprimaryacademy.org::a4d3275e-a5ae-4872-972f-7133bc23e73a" providerId="AD" clId="Web-{50C41C6B-2607-AE90-E15A-FCB675BE6181}" dt="2025-05-11T18:13:52.414" v="126"/>
      <pc:docMkLst>
        <pc:docMk/>
      </pc:docMkLst>
      <pc:sldChg chg="delSp modSp">
        <pc:chgData name="Stacey Scott" userId="S::sscott@watersideprimaryacademy.org::a4d3275e-a5ae-4872-972f-7133bc23e73a" providerId="AD" clId="Web-{50C41C6B-2607-AE90-E15A-FCB675BE6181}" dt="2025-05-11T18:05:30.008" v="26" actId="20577"/>
        <pc:sldMkLst>
          <pc:docMk/>
          <pc:sldMk cId="3693267083" sldId="258"/>
        </pc:sldMkLst>
      </pc:sldChg>
      <pc:sldChg chg="del">
        <pc:chgData name="Stacey Scott" userId="S::sscott@watersideprimaryacademy.org::a4d3275e-a5ae-4872-972f-7133bc23e73a" providerId="AD" clId="Web-{50C41C6B-2607-AE90-E15A-FCB675BE6181}" dt="2025-05-11T18:08:11.069" v="74"/>
        <pc:sldMkLst>
          <pc:docMk/>
          <pc:sldMk cId="3036475568" sldId="261"/>
        </pc:sldMkLst>
      </pc:sldChg>
      <pc:sldChg chg="modSp ord">
        <pc:chgData name="Stacey Scott" userId="S::sscott@watersideprimaryacademy.org::a4d3275e-a5ae-4872-972f-7133bc23e73a" providerId="AD" clId="Web-{50C41C6B-2607-AE90-E15A-FCB675BE6181}" dt="2025-05-11T18:06:10.871" v="47" actId="20577"/>
        <pc:sldMkLst>
          <pc:docMk/>
          <pc:sldMk cId="1585307557" sldId="283"/>
        </pc:sldMkLst>
      </pc:sldChg>
      <pc:sldChg chg="delSp modSp">
        <pc:chgData name="Stacey Scott" userId="S::sscott@watersideprimaryacademy.org::a4d3275e-a5ae-4872-972f-7133bc23e73a" providerId="AD" clId="Web-{50C41C6B-2607-AE90-E15A-FCB675BE6181}" dt="2025-05-11T18:07:44.583" v="72" actId="1076"/>
        <pc:sldMkLst>
          <pc:docMk/>
          <pc:sldMk cId="2718856090" sldId="289"/>
        </pc:sldMkLst>
      </pc:sldChg>
      <pc:sldChg chg="delSp modSp ord">
        <pc:chgData name="Stacey Scott" userId="S::sscott@watersideprimaryacademy.org::a4d3275e-a5ae-4872-972f-7133bc23e73a" providerId="AD" clId="Web-{50C41C6B-2607-AE90-E15A-FCB675BE6181}" dt="2025-05-11T18:13:52.414" v="126"/>
        <pc:sldMkLst>
          <pc:docMk/>
          <pc:sldMk cId="247322336" sldId="290"/>
        </pc:sldMkLst>
      </pc:sldChg>
      <pc:sldChg chg="delSp modSp">
        <pc:chgData name="Stacey Scott" userId="S::sscott@watersideprimaryacademy.org::a4d3275e-a5ae-4872-972f-7133bc23e73a" providerId="AD" clId="Web-{50C41C6B-2607-AE90-E15A-FCB675BE6181}" dt="2025-05-11T18:08:37.259" v="83" actId="14100"/>
        <pc:sldMkLst>
          <pc:docMk/>
          <pc:sldMk cId="2919886111" sldId="295"/>
        </pc:sldMkLst>
      </pc:sldChg>
      <pc:sldChg chg="modSp">
        <pc:chgData name="Stacey Scott" userId="S::sscott@watersideprimaryacademy.org::a4d3275e-a5ae-4872-972f-7133bc23e73a" providerId="AD" clId="Web-{50C41C6B-2607-AE90-E15A-FCB675BE6181}" dt="2025-05-11T18:12:36.095" v="120" actId="20577"/>
        <pc:sldMkLst>
          <pc:docMk/>
          <pc:sldMk cId="3126500698" sldId="297"/>
        </pc:sldMkLst>
      </pc:sldChg>
      <pc:sldChg chg="addSp delSp modSp ord">
        <pc:chgData name="Stacey Scott" userId="S::sscott@watersideprimaryacademy.org::a4d3275e-a5ae-4872-972f-7133bc23e73a" providerId="AD" clId="Web-{50C41C6B-2607-AE90-E15A-FCB675BE6181}" dt="2025-05-11T18:07:08.031" v="55"/>
        <pc:sldMkLst>
          <pc:docMk/>
          <pc:sldMk cId="2353335464" sldId="300"/>
        </pc:sldMkLst>
      </pc:sldChg>
      <pc:sldChg chg="del">
        <pc:chgData name="Stacey Scott" userId="S::sscott@watersideprimaryacademy.org::a4d3275e-a5ae-4872-972f-7133bc23e73a" providerId="AD" clId="Web-{50C41C6B-2607-AE90-E15A-FCB675BE6181}" dt="2025-05-11T18:08:18.460" v="75"/>
        <pc:sldMkLst>
          <pc:docMk/>
          <pc:sldMk cId="3089484547" sldId="301"/>
        </pc:sldMkLst>
      </pc:sldChg>
      <pc:sldChg chg="del">
        <pc:chgData name="Stacey Scott" userId="S::sscott@watersideprimaryacademy.org::a4d3275e-a5ae-4872-972f-7133bc23e73a" providerId="AD" clId="Web-{50C41C6B-2607-AE90-E15A-FCB675BE6181}" dt="2025-05-11T18:08:41.509" v="84"/>
        <pc:sldMkLst>
          <pc:docMk/>
          <pc:sldMk cId="1403940525" sldId="302"/>
        </pc:sldMkLst>
      </pc:sldChg>
      <pc:sldChg chg="modSp">
        <pc:chgData name="Stacey Scott" userId="S::sscott@watersideprimaryacademy.org::a4d3275e-a5ae-4872-972f-7133bc23e73a" providerId="AD" clId="Web-{50C41C6B-2607-AE90-E15A-FCB675BE6181}" dt="2025-05-11T18:11:02.463" v="105" actId="20577"/>
        <pc:sldMkLst>
          <pc:docMk/>
          <pc:sldMk cId="2874782024" sldId="304"/>
        </pc:sldMkLst>
      </pc:sldChg>
      <pc:sldChg chg="delSp modSp">
        <pc:chgData name="Stacey Scott" userId="S::sscott@watersideprimaryacademy.org::a4d3275e-a5ae-4872-972f-7133bc23e73a" providerId="AD" clId="Web-{50C41C6B-2607-AE90-E15A-FCB675BE6181}" dt="2025-05-11T18:11:18.870" v="111" actId="20577"/>
        <pc:sldMkLst>
          <pc:docMk/>
          <pc:sldMk cId="4044431578" sldId="305"/>
        </pc:sldMkLst>
      </pc:sldChg>
      <pc:sldChg chg="delSp modSp">
        <pc:chgData name="Stacey Scott" userId="S::sscott@watersideprimaryacademy.org::a4d3275e-a5ae-4872-972f-7133bc23e73a" providerId="AD" clId="Web-{50C41C6B-2607-AE90-E15A-FCB675BE6181}" dt="2025-05-11T18:09:29.950" v="88" actId="1076"/>
        <pc:sldMkLst>
          <pc:docMk/>
          <pc:sldMk cId="3333942766" sldId="306"/>
        </pc:sldMkLst>
      </pc:sldChg>
      <pc:sldChg chg="addSp delSp del">
        <pc:chgData name="Stacey Scott" userId="S::sscott@watersideprimaryacademy.org::a4d3275e-a5ae-4872-972f-7133bc23e73a" providerId="AD" clId="Web-{50C41C6B-2607-AE90-E15A-FCB675BE6181}" dt="2025-05-11T18:10:03.390" v="92"/>
        <pc:sldMkLst>
          <pc:docMk/>
          <pc:sldMk cId="3830214267" sldId="307"/>
        </pc:sldMkLst>
      </pc:sldChg>
      <pc:sldChg chg="del">
        <pc:chgData name="Stacey Scott" userId="S::sscott@watersideprimaryacademy.org::a4d3275e-a5ae-4872-972f-7133bc23e73a" providerId="AD" clId="Web-{50C41C6B-2607-AE90-E15A-FCB675BE6181}" dt="2025-05-11T18:12:36.783" v="121"/>
        <pc:sldMkLst>
          <pc:docMk/>
          <pc:sldMk cId="4016355100" sldId="311"/>
        </pc:sldMkLst>
      </pc:sldChg>
      <pc:sldChg chg="delSp del">
        <pc:chgData name="Stacey Scott" userId="S::sscott@watersideprimaryacademy.org::a4d3275e-a5ae-4872-972f-7133bc23e73a" providerId="AD" clId="Web-{50C41C6B-2607-AE90-E15A-FCB675BE6181}" dt="2025-05-11T18:10:14.803" v="94"/>
        <pc:sldMkLst>
          <pc:docMk/>
          <pc:sldMk cId="78933824" sldId="313"/>
        </pc:sldMkLst>
      </pc:sldChg>
    </pc:docChg>
  </pc:docChgLst>
  <pc:docChgLst>
    <pc:chgData name="Stacey Scott" userId="S::sscott@watersideprimaryacademy.org::a4d3275e-a5ae-4872-972f-7133bc23e73a" providerId="AD" clId="Web-{B63CA4E5-9B59-2313-F490-B3876BA68065}"/>
    <pc:docChg chg="addSld delSld modSld sldOrd">
      <pc:chgData name="Stacey Scott" userId="S::sscott@watersideprimaryacademy.org::a4d3275e-a5ae-4872-972f-7133bc23e73a" providerId="AD" clId="Web-{B63CA4E5-9B59-2313-F490-B3876BA68065}" dt="2025-06-29T17:37:48.267" v="164" actId="20577"/>
      <pc:docMkLst>
        <pc:docMk/>
      </pc:docMkLst>
      <pc:sldChg chg="addSp delSp modSp">
        <pc:chgData name="Stacey Scott" userId="S::sscott@watersideprimaryacademy.org::a4d3275e-a5ae-4872-972f-7133bc23e73a" providerId="AD" clId="Web-{B63CA4E5-9B59-2313-F490-B3876BA68065}" dt="2025-06-29T16:14:19.271" v="24" actId="1076"/>
        <pc:sldMkLst>
          <pc:docMk/>
          <pc:sldMk cId="3693267083" sldId="258"/>
        </pc:sldMkLst>
      </pc:sldChg>
      <pc:sldChg chg="add del">
        <pc:chgData name="Stacey Scott" userId="S::sscott@watersideprimaryacademy.org::a4d3275e-a5ae-4872-972f-7133bc23e73a" providerId="AD" clId="Web-{B63CA4E5-9B59-2313-F490-B3876BA68065}" dt="2025-06-29T16:21:34.130" v="71"/>
        <pc:sldMkLst>
          <pc:docMk/>
          <pc:sldMk cId="2823801942" sldId="261"/>
        </pc:sldMkLst>
      </pc:sldChg>
      <pc:sldChg chg="ord">
        <pc:chgData name="Stacey Scott" userId="S::sscott@watersideprimaryacademy.org::a4d3275e-a5ae-4872-972f-7133bc23e73a" providerId="AD" clId="Web-{B63CA4E5-9B59-2313-F490-B3876BA68065}" dt="2025-06-29T17:35:06.638" v="133"/>
        <pc:sldMkLst>
          <pc:docMk/>
          <pc:sldMk cId="826988370" sldId="276"/>
        </pc:sldMkLst>
      </pc:sldChg>
      <pc:sldChg chg="delSp modSp">
        <pc:chgData name="Stacey Scott" userId="S::sscott@watersideprimaryacademy.org::a4d3275e-a5ae-4872-972f-7133bc23e73a" providerId="AD" clId="Web-{B63CA4E5-9B59-2313-F490-B3876BA68065}" dt="2025-06-29T17:37:48.267" v="164" actId="20577"/>
        <pc:sldMkLst>
          <pc:docMk/>
          <pc:sldMk cId="1875798043" sldId="285"/>
        </pc:sldMkLst>
      </pc:sldChg>
      <pc:sldChg chg="addSp delSp modSp">
        <pc:chgData name="Stacey Scott" userId="S::sscott@watersideprimaryacademy.org::a4d3275e-a5ae-4872-972f-7133bc23e73a" providerId="AD" clId="Web-{B63CA4E5-9B59-2313-F490-B3876BA68065}" dt="2025-06-29T17:19:02.532" v="83" actId="20577"/>
        <pc:sldMkLst>
          <pc:docMk/>
          <pc:sldMk cId="2718856090" sldId="289"/>
        </pc:sldMkLst>
      </pc:sldChg>
      <pc:sldChg chg="addSp modSp">
        <pc:chgData name="Stacey Scott" userId="S::sscott@watersideprimaryacademy.org::a4d3275e-a5ae-4872-972f-7133bc23e73a" providerId="AD" clId="Web-{B63CA4E5-9B59-2313-F490-B3876BA68065}" dt="2025-06-29T16:21:28.708" v="70" actId="1076"/>
        <pc:sldMkLst>
          <pc:docMk/>
          <pc:sldMk cId="247322336" sldId="290"/>
        </pc:sldMkLst>
      </pc:sldChg>
      <pc:sldChg chg="addSp delSp modSp del">
        <pc:chgData name="Stacey Scott" userId="S::sscott@watersideprimaryacademy.org::a4d3275e-a5ae-4872-972f-7133bc23e73a" providerId="AD" clId="Web-{B63CA4E5-9B59-2313-F490-B3876BA68065}" dt="2025-06-29T17:31:18.038" v="114"/>
        <pc:sldMkLst>
          <pc:docMk/>
          <pc:sldMk cId="2919886111" sldId="295"/>
        </pc:sldMkLst>
      </pc:sldChg>
      <pc:sldChg chg="new del">
        <pc:chgData name="Stacey Scott" userId="S::sscott@watersideprimaryacademy.org::a4d3275e-a5ae-4872-972f-7133bc23e73a" providerId="AD" clId="Web-{B63CA4E5-9B59-2313-F490-B3876BA68065}" dt="2025-06-29T17:23:06.461" v="92"/>
        <pc:sldMkLst>
          <pc:docMk/>
          <pc:sldMk cId="1402179427" sldId="313"/>
        </pc:sldMkLst>
      </pc:sldChg>
      <pc:sldChg chg="new del">
        <pc:chgData name="Stacey Scott" userId="S::sscott@watersideprimaryacademy.org::a4d3275e-a5ae-4872-972f-7133bc23e73a" providerId="AD" clId="Web-{B63CA4E5-9B59-2313-F490-B3876BA68065}" dt="2025-06-29T17:23:11.102" v="94"/>
        <pc:sldMkLst>
          <pc:docMk/>
          <pc:sldMk cId="1944484159" sldId="313"/>
        </pc:sldMkLst>
      </pc:sldChg>
      <pc:sldChg chg="addSp delSp modSp add replId">
        <pc:chgData name="Stacey Scott" userId="S::sscott@watersideprimaryacademy.org::a4d3275e-a5ae-4872-972f-7133bc23e73a" providerId="AD" clId="Web-{B63CA4E5-9B59-2313-F490-B3876BA68065}" dt="2025-06-29T17:23:57.338" v="111" actId="1076"/>
        <pc:sldMkLst>
          <pc:docMk/>
          <pc:sldMk cId="4207288566" sldId="313"/>
        </pc:sldMkLst>
      </pc:sldChg>
      <pc:sldChg chg="addSp delSp modSp add ord replId">
        <pc:chgData name="Stacey Scott" userId="S::sscott@watersideprimaryacademy.org::a4d3275e-a5ae-4872-972f-7133bc23e73a" providerId="AD" clId="Web-{B63CA4E5-9B59-2313-F490-B3876BA68065}" dt="2025-06-29T17:32:08.336" v="127" actId="1076"/>
        <pc:sldMkLst>
          <pc:docMk/>
          <pc:sldMk cId="1657503172" sldId="314"/>
        </pc:sldMkLst>
      </pc:sldChg>
      <pc:sldChg chg="new del">
        <pc:chgData name="Stacey Scott" userId="S::sscott@watersideprimaryacademy.org::a4d3275e-a5ae-4872-972f-7133bc23e73a" providerId="AD" clId="Web-{B63CA4E5-9B59-2313-F490-B3876BA68065}" dt="2025-06-29T17:31:17.350" v="113"/>
        <pc:sldMkLst>
          <pc:docMk/>
          <pc:sldMk cId="2521052385" sldId="314"/>
        </pc:sldMkLst>
      </pc:sldChg>
      <pc:sldChg chg="addSp delSp modSp add replId">
        <pc:chgData name="Stacey Scott" userId="S::sscott@watersideprimaryacademy.org::a4d3275e-a5ae-4872-972f-7133bc23e73a" providerId="AD" clId="Web-{B63CA4E5-9B59-2313-F490-B3876BA68065}" dt="2025-06-29T17:34:50.793" v="132" actId="1076"/>
        <pc:sldMkLst>
          <pc:docMk/>
          <pc:sldMk cId="1913034815" sldId="315"/>
        </pc:sldMkLst>
      </pc:sldChg>
      <pc:sldChg chg="add replId">
        <pc:chgData name="Stacey Scott" userId="S::sscott@watersideprimaryacademy.org::a4d3275e-a5ae-4872-972f-7133bc23e73a" providerId="AD" clId="Web-{B63CA4E5-9B59-2313-F490-B3876BA68065}" dt="2025-06-29T17:35:26.935" v="134"/>
        <pc:sldMkLst>
          <pc:docMk/>
          <pc:sldMk cId="3685407127" sldId="316"/>
        </pc:sldMkLst>
      </pc:sldChg>
      <pc:sldChg chg="add replId">
        <pc:chgData name="Stacey Scott" userId="S::sscott@watersideprimaryacademy.org::a4d3275e-a5ae-4872-972f-7133bc23e73a" providerId="AD" clId="Web-{B63CA4E5-9B59-2313-F490-B3876BA68065}" dt="2025-06-29T17:37:23.860" v="159"/>
        <pc:sldMkLst>
          <pc:docMk/>
          <pc:sldMk cId="1718572762" sldId="317"/>
        </pc:sldMkLst>
      </pc:sldChg>
    </pc:docChg>
  </pc:docChgLst>
  <pc:docChgLst>
    <pc:chgData name="Stacey Scott" userId="S::sscott@watersideprimaryacademy.org::a4d3275e-a5ae-4872-972f-7133bc23e73a" providerId="AD" clId="Web-{26F16A78-19EF-19DB-356F-10EF383FBFB9}"/>
    <pc:docChg chg="modSld">
      <pc:chgData name="Stacey Scott" userId="S::sscott@watersideprimaryacademy.org::a4d3275e-a5ae-4872-972f-7133bc23e73a" providerId="AD" clId="Web-{26F16A78-19EF-19DB-356F-10EF383FBFB9}" dt="2025-06-29T16:10:30.361" v="15" actId="1076"/>
      <pc:docMkLst>
        <pc:docMk/>
      </pc:docMkLst>
      <pc:sldChg chg="modSp">
        <pc:chgData name="Stacey Scott" userId="S::sscott@watersideprimaryacademy.org::a4d3275e-a5ae-4872-972f-7133bc23e73a" providerId="AD" clId="Web-{26F16A78-19EF-19DB-356F-10EF383FBFB9}" dt="2025-06-29T16:07:29.996" v="2" actId="20577"/>
        <pc:sldMkLst>
          <pc:docMk/>
          <pc:sldMk cId="3228094033" sldId="257"/>
        </pc:sldMkLst>
      </pc:sldChg>
      <pc:sldChg chg="addSp delSp modSp">
        <pc:chgData name="Stacey Scott" userId="S::sscott@watersideprimaryacademy.org::a4d3275e-a5ae-4872-972f-7133bc23e73a" providerId="AD" clId="Web-{26F16A78-19EF-19DB-356F-10EF383FBFB9}" dt="2025-06-29T16:10:30.361" v="15" actId="1076"/>
        <pc:sldMkLst>
          <pc:docMk/>
          <pc:sldMk cId="3693267083" sldId="258"/>
        </pc:sldMkLst>
      </pc:sldChg>
    </pc:docChg>
  </pc:docChgLst>
  <pc:docChgLst>
    <pc:chgData name="Stacey Scott" userId="S::sscott@watersideprimaryacademy.org::a4d3275e-a5ae-4872-972f-7133bc23e73a" providerId="AD" clId="Web-{04F5CFD0-D8CB-2464-04D3-7F3907950392}"/>
    <pc:docChg chg="modSld">
      <pc:chgData name="Stacey Scott" userId="S::sscott@watersideprimaryacademy.org::a4d3275e-a5ae-4872-972f-7133bc23e73a" providerId="AD" clId="Web-{04F5CFD0-D8CB-2464-04D3-7F3907950392}" dt="2025-09-07T17:07:48.057" v="3" actId="1076"/>
      <pc:docMkLst>
        <pc:docMk/>
      </pc:docMkLst>
      <pc:sldChg chg="addSp delSp modSp">
        <pc:chgData name="Stacey Scott" userId="S::sscott@watersideprimaryacademy.org::a4d3275e-a5ae-4872-972f-7133bc23e73a" providerId="AD" clId="Web-{04F5CFD0-D8CB-2464-04D3-7F3907950392}" dt="2025-09-07T17:07:48.057" v="3" actId="1076"/>
        <pc:sldMkLst>
          <pc:docMk/>
          <pc:sldMk cId="2718856090" sldId="289"/>
        </pc:sldMkLst>
        <pc:picChg chg="del">
          <ac:chgData name="Stacey Scott" userId="S::sscott@watersideprimaryacademy.org::a4d3275e-a5ae-4872-972f-7133bc23e73a" providerId="AD" clId="Web-{04F5CFD0-D8CB-2464-04D3-7F3907950392}" dt="2025-09-07T17:06:55.649" v="0"/>
          <ac:picMkLst>
            <pc:docMk/>
            <pc:sldMk cId="2718856090" sldId="289"/>
            <ac:picMk id="2" creationId="{4A52F5DF-9C5B-FC09-2E6C-A7E6EE590356}"/>
          </ac:picMkLst>
        </pc:picChg>
        <pc:picChg chg="add mod">
          <ac:chgData name="Stacey Scott" userId="S::sscott@watersideprimaryacademy.org::a4d3275e-a5ae-4872-972f-7133bc23e73a" providerId="AD" clId="Web-{04F5CFD0-D8CB-2464-04D3-7F3907950392}" dt="2025-09-07T17:07:48.057" v="3" actId="1076"/>
          <ac:picMkLst>
            <pc:docMk/>
            <pc:sldMk cId="2718856090" sldId="289"/>
            <ac:picMk id="4" creationId="{2768A0EF-93D9-8176-5606-60B9845A98EF}"/>
          </ac:picMkLst>
        </pc:picChg>
      </pc:sldChg>
    </pc:docChg>
  </pc:docChgLst>
  <pc:docChgLst>
    <pc:chgData name="Stacey Scott" userId="S::sscott@watersideprimaryacademy.org::a4d3275e-a5ae-4872-972f-7133bc23e73a" providerId="AD" clId="Web-{C419154A-957E-54F2-D34B-2AAB9AFD9932}"/>
    <pc:docChg chg="modSld">
      <pc:chgData name="Stacey Scott" userId="S::sscott@watersideprimaryacademy.org::a4d3275e-a5ae-4872-972f-7133bc23e73a" providerId="AD" clId="Web-{C419154A-957E-54F2-D34B-2AAB9AFD9932}" dt="2025-06-29T16:11:28.537" v="2"/>
      <pc:docMkLst>
        <pc:docMk/>
      </pc:docMkLst>
      <pc:sldChg chg="addSp delSp modSp">
        <pc:chgData name="Stacey Scott" userId="S::sscott@watersideprimaryacademy.org::a4d3275e-a5ae-4872-972f-7133bc23e73a" providerId="AD" clId="Web-{C419154A-957E-54F2-D34B-2AAB9AFD9932}" dt="2025-06-29T16:11:28.537" v="2"/>
        <pc:sldMkLst>
          <pc:docMk/>
          <pc:sldMk cId="3693267083" sldId="25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32C5D79-E691-4B51-88CB-C0A16ECEC709}" type="datetimeFigureOut">
              <a:rPr lang="en-US" smtClean="0"/>
              <a:t>12/3/2025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E037FB0-595B-40EF-A0BA-20862A72C3E0}" type="slidenum">
              <a:rPr lang="en-US" smtClean="0"/>
              <a:t>‹#›</a:t>
            </a:fld>
            <a:endParaRPr lang="en-US"/>
          </a:p>
        </p:txBody>
      </p:sp>
    </p:spTree>
    <p:extLst>
      <p:ext uri="{BB962C8B-B14F-4D97-AF65-F5344CB8AC3E}">
        <p14:creationId xmlns:p14="http://schemas.microsoft.com/office/powerpoint/2010/main" val="3354347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50A96-7895-4775-80EE-AA77FEB2A3F9}"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4165F4-379C-44F2-8E89-DB43904FE854}" type="slidenum">
              <a:rPr lang="en-US" smtClean="0"/>
              <a:t>‹#›</a:t>
            </a:fld>
            <a:endParaRPr lang="en-US"/>
          </a:p>
        </p:txBody>
      </p:sp>
    </p:spTree>
    <p:extLst>
      <p:ext uri="{BB962C8B-B14F-4D97-AF65-F5344CB8AC3E}">
        <p14:creationId xmlns:p14="http://schemas.microsoft.com/office/powerpoint/2010/main" val="1334865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1</a:t>
            </a:fld>
            <a:endParaRPr lang="en-US"/>
          </a:p>
        </p:txBody>
      </p:sp>
    </p:spTree>
    <p:extLst>
      <p:ext uri="{BB962C8B-B14F-4D97-AF65-F5344CB8AC3E}">
        <p14:creationId xmlns:p14="http://schemas.microsoft.com/office/powerpoint/2010/main" val="362992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4</a:t>
            </a:fld>
            <a:endParaRPr lang="en-US"/>
          </a:p>
        </p:txBody>
      </p:sp>
    </p:spTree>
    <p:extLst>
      <p:ext uri="{BB962C8B-B14F-4D97-AF65-F5344CB8AC3E}">
        <p14:creationId xmlns:p14="http://schemas.microsoft.com/office/powerpoint/2010/main" val="2435824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5</a:t>
            </a:fld>
            <a:endParaRPr lang="en-US"/>
          </a:p>
        </p:txBody>
      </p:sp>
    </p:spTree>
    <p:extLst>
      <p:ext uri="{BB962C8B-B14F-4D97-AF65-F5344CB8AC3E}">
        <p14:creationId xmlns:p14="http://schemas.microsoft.com/office/powerpoint/2010/main" val="8607566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9</a:t>
            </a:fld>
            <a:endParaRPr lang="en-US"/>
          </a:p>
        </p:txBody>
      </p:sp>
    </p:spTree>
    <p:extLst>
      <p:ext uri="{BB962C8B-B14F-4D97-AF65-F5344CB8AC3E}">
        <p14:creationId xmlns:p14="http://schemas.microsoft.com/office/powerpoint/2010/main" val="1590442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59646-697E-189D-030B-F5858D8F1B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77E95F-BCB0-69EF-8332-A33D10CCD9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3DEE0F-DD38-7038-8E53-3DF8E0B6E418}"/>
              </a:ext>
            </a:extLst>
          </p:cNvPr>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a:extLst>
              <a:ext uri="{FF2B5EF4-FFF2-40B4-BE49-F238E27FC236}">
                <a16:creationId xmlns:a16="http://schemas.microsoft.com/office/drawing/2014/main" id="{E4D73D40-65C4-EF5E-3BCE-7333DDA2E28A}"/>
              </a:ext>
            </a:extLst>
          </p:cNvPr>
          <p:cNvSpPr>
            <a:spLocks noGrp="1"/>
          </p:cNvSpPr>
          <p:nvPr>
            <p:ph type="sldNum" sz="quarter" idx="10"/>
          </p:nvPr>
        </p:nvSpPr>
        <p:spPr/>
        <p:txBody>
          <a:bodyPr/>
          <a:lstStyle/>
          <a:p>
            <a:fld id="{B94165F4-379C-44F2-8E89-DB43904FE854}" type="slidenum">
              <a:rPr lang="en-US" smtClean="0"/>
              <a:t>10</a:t>
            </a:fld>
            <a:endParaRPr lang="en-US"/>
          </a:p>
        </p:txBody>
      </p:sp>
    </p:spTree>
    <p:extLst>
      <p:ext uri="{BB962C8B-B14F-4D97-AF65-F5344CB8AC3E}">
        <p14:creationId xmlns:p14="http://schemas.microsoft.com/office/powerpoint/2010/main" val="1597168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5A84B-7A1D-2B5D-A2B2-9EBB656457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4227D0-EA92-804E-9C13-5642B0EC32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34A64B-E560-66B7-D234-DAB73F5F51DE}"/>
              </a:ext>
            </a:extLst>
          </p:cNvPr>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a:extLst>
              <a:ext uri="{FF2B5EF4-FFF2-40B4-BE49-F238E27FC236}">
                <a16:creationId xmlns:a16="http://schemas.microsoft.com/office/drawing/2014/main" id="{39199CD7-777E-18AC-2A52-04946D4F3F0C}"/>
              </a:ext>
            </a:extLst>
          </p:cNvPr>
          <p:cNvSpPr>
            <a:spLocks noGrp="1"/>
          </p:cNvSpPr>
          <p:nvPr>
            <p:ph type="sldNum" sz="quarter" idx="10"/>
          </p:nvPr>
        </p:nvSpPr>
        <p:spPr/>
        <p:txBody>
          <a:bodyPr/>
          <a:lstStyle/>
          <a:p>
            <a:fld id="{B94165F4-379C-44F2-8E89-DB43904FE854}" type="slidenum">
              <a:rPr lang="en-US" smtClean="0"/>
              <a:t>11</a:t>
            </a:fld>
            <a:endParaRPr lang="en-US"/>
          </a:p>
        </p:txBody>
      </p:sp>
    </p:spTree>
    <p:extLst>
      <p:ext uri="{BB962C8B-B14F-4D97-AF65-F5344CB8AC3E}">
        <p14:creationId xmlns:p14="http://schemas.microsoft.com/office/powerpoint/2010/main" val="2383811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0E6A0-8DF4-2747-13BF-BD7C5917FE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F6FCF0-B8DC-6681-D59C-1022DD5A42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680FCC-33FC-99F2-06E4-A70F22CA5F22}"/>
              </a:ext>
            </a:extLst>
          </p:cNvPr>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a:extLst>
              <a:ext uri="{FF2B5EF4-FFF2-40B4-BE49-F238E27FC236}">
                <a16:creationId xmlns:a16="http://schemas.microsoft.com/office/drawing/2014/main" id="{C2EA33C2-DACD-9717-72A4-E181D24680D2}"/>
              </a:ext>
            </a:extLst>
          </p:cNvPr>
          <p:cNvSpPr>
            <a:spLocks noGrp="1"/>
          </p:cNvSpPr>
          <p:nvPr>
            <p:ph type="sldNum" sz="quarter" idx="10"/>
          </p:nvPr>
        </p:nvSpPr>
        <p:spPr/>
        <p:txBody>
          <a:bodyPr/>
          <a:lstStyle/>
          <a:p>
            <a:fld id="{B94165F4-379C-44F2-8E89-DB43904FE854}" type="slidenum">
              <a:rPr lang="en-US" smtClean="0"/>
              <a:t>12</a:t>
            </a:fld>
            <a:endParaRPr lang="en-US"/>
          </a:p>
        </p:txBody>
      </p:sp>
    </p:spTree>
    <p:extLst>
      <p:ext uri="{BB962C8B-B14F-4D97-AF65-F5344CB8AC3E}">
        <p14:creationId xmlns:p14="http://schemas.microsoft.com/office/powerpoint/2010/main" val="1989967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13</a:t>
            </a:fld>
            <a:endParaRPr lang="en-US"/>
          </a:p>
        </p:txBody>
      </p:sp>
    </p:spTree>
    <p:extLst>
      <p:ext uri="{BB962C8B-B14F-4D97-AF65-F5344CB8AC3E}">
        <p14:creationId xmlns:p14="http://schemas.microsoft.com/office/powerpoint/2010/main" val="21447603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14</a:t>
            </a:fld>
            <a:endParaRPr lang="en-US"/>
          </a:p>
        </p:txBody>
      </p:sp>
    </p:spTree>
    <p:extLst>
      <p:ext uri="{BB962C8B-B14F-4D97-AF65-F5344CB8AC3E}">
        <p14:creationId xmlns:p14="http://schemas.microsoft.com/office/powerpoint/2010/main" val="21447603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15</a:t>
            </a:fld>
            <a:endParaRPr lang="en-US"/>
          </a:p>
        </p:txBody>
      </p:sp>
    </p:spTree>
    <p:extLst>
      <p:ext uri="{BB962C8B-B14F-4D97-AF65-F5344CB8AC3E}">
        <p14:creationId xmlns:p14="http://schemas.microsoft.com/office/powerpoint/2010/main" val="21447603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16</a:t>
            </a:fld>
            <a:endParaRPr lang="en-US"/>
          </a:p>
        </p:txBody>
      </p:sp>
    </p:spTree>
    <p:extLst>
      <p:ext uri="{BB962C8B-B14F-4D97-AF65-F5344CB8AC3E}">
        <p14:creationId xmlns:p14="http://schemas.microsoft.com/office/powerpoint/2010/main" val="21447603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4165F4-379C-44F2-8E89-DB43904FE854}" type="slidenum">
              <a:rPr lang="en-US" smtClean="0"/>
              <a:t>17</a:t>
            </a:fld>
            <a:endParaRPr lang="en-US"/>
          </a:p>
        </p:txBody>
      </p:sp>
    </p:spTree>
    <p:extLst>
      <p:ext uri="{BB962C8B-B14F-4D97-AF65-F5344CB8AC3E}">
        <p14:creationId xmlns:p14="http://schemas.microsoft.com/office/powerpoint/2010/main" val="35546712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a:t>
            </a:r>
            <a:r>
              <a:rPr lang="en-US" baseline="0"/>
              <a:t> </a:t>
            </a:r>
            <a:r>
              <a:rPr lang="en-US"/>
              <a:t>To change images on this slide, select a picture and delete it. Then click the Insert Picture icon</a:t>
            </a:r>
          </a:p>
          <a:p>
            <a:r>
              <a:rPr lang="en-US"/>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19</a:t>
            </a:fld>
            <a:endParaRPr lang="en-US"/>
          </a:p>
        </p:txBody>
      </p:sp>
    </p:spTree>
    <p:extLst>
      <p:ext uri="{BB962C8B-B14F-4D97-AF65-F5344CB8AC3E}">
        <p14:creationId xmlns:p14="http://schemas.microsoft.com/office/powerpoint/2010/main" val="2520950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2413" y="4800600"/>
            <a:ext cx="9144000" cy="1143000"/>
          </a:xfrm>
          <a:prstGeom prst="rect">
            <a:avLst/>
          </a:prstGeom>
        </p:spPr>
        <p:txBody>
          <a:bodyPr/>
          <a:lstStyle>
            <a:lvl1pPr marL="0" indent="0" algn="l">
              <a:buNone/>
              <a:defRPr sz="2400">
                <a:solidFill>
                  <a:schemeClr val="accent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919994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Picture with Caption">
    <p:spTree>
      <p:nvGrpSpPr>
        <p:cNvPr id="1" name=""/>
        <p:cNvGrpSpPr/>
        <p:nvPr/>
      </p:nvGrpSpPr>
      <p:grpSpPr>
        <a:xfrm>
          <a:off x="0" y="0"/>
          <a:ext cx="0" cy="0"/>
          <a:chOff x="0" y="0"/>
          <a:chExt cx="0" cy="0"/>
        </a:xfrm>
      </p:grpSpPr>
      <p:grpSp>
        <p:nvGrpSpPr>
          <p:cNvPr id="8" name="Group 7"/>
          <p:cNvGrpSpPr/>
          <p:nvPr/>
        </p:nvGrpSpPr>
        <p:grpSpPr>
          <a:xfrm>
            <a:off x="277813" y="152400"/>
            <a:ext cx="8102599" cy="6248400"/>
            <a:chOff x="1097557" y="700499"/>
            <a:chExt cx="7498976" cy="5278764"/>
          </a:xfrm>
        </p:grpSpPr>
        <p:grpSp>
          <p:nvGrpSpPr>
            <p:cNvPr id="9" name="Group 8"/>
            <p:cNvGrpSpPr/>
            <p:nvPr/>
          </p:nvGrpSpPr>
          <p:grpSpPr>
            <a:xfrm>
              <a:off x="1097557" y="700499"/>
              <a:ext cx="7498976" cy="5278764"/>
              <a:chOff x="1097557" y="700499"/>
              <a:chExt cx="7498976" cy="5278764"/>
            </a:xfrm>
          </p:grpSpPr>
          <p:sp>
            <p:nvSpPr>
              <p:cNvPr id="11" name="Freeform 9"/>
              <p:cNvSpPr>
                <a:spLocks/>
              </p:cNvSpPr>
              <p:nvPr/>
            </p:nvSpPr>
            <p:spPr bwMode="auto">
              <a:xfrm>
                <a:off x="1674812" y="1371600"/>
                <a:ext cx="6348251" cy="3985059"/>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549 w 10066"/>
                  <a:gd name="connsiteY0" fmla="*/ 397 h 9961"/>
                  <a:gd name="connsiteX1" fmla="*/ 5116 w 10066"/>
                  <a:gd name="connsiteY1" fmla="*/ 209 h 9961"/>
                  <a:gd name="connsiteX2" fmla="*/ 577 w 10066"/>
                  <a:gd name="connsiteY2" fmla="*/ 338 h 9961"/>
                  <a:gd name="connsiteX3" fmla="*/ 67 w 10066"/>
                  <a:gd name="connsiteY3" fmla="*/ 4598 h 9961"/>
                  <a:gd name="connsiteX4" fmla="*/ 570 w 10066"/>
                  <a:gd name="connsiteY4" fmla="*/ 9471 h 9961"/>
                  <a:gd name="connsiteX5" fmla="*/ 5132 w 10066"/>
                  <a:gd name="connsiteY5" fmla="*/ 9842 h 9961"/>
                  <a:gd name="connsiteX6" fmla="*/ 9591 w 10066"/>
                  <a:gd name="connsiteY6" fmla="*/ 9574 h 9961"/>
                  <a:gd name="connsiteX7" fmla="*/ 10065 w 10066"/>
                  <a:gd name="connsiteY7" fmla="*/ 5028 h 9961"/>
                  <a:gd name="connsiteX8" fmla="*/ 9549 w 10066"/>
                  <a:gd name="connsiteY8" fmla="*/ 397 h 9961"/>
                  <a:gd name="connsiteX0" fmla="*/ 9449 w 10000"/>
                  <a:gd name="connsiteY0" fmla="*/ 575 h 10000"/>
                  <a:gd name="connsiteX1" fmla="*/ 5082 w 10000"/>
                  <a:gd name="connsiteY1" fmla="*/ 210 h 10000"/>
                  <a:gd name="connsiteX2" fmla="*/ 573 w 10000"/>
                  <a:gd name="connsiteY2" fmla="*/ 339 h 10000"/>
                  <a:gd name="connsiteX3" fmla="*/ 67 w 10000"/>
                  <a:gd name="connsiteY3" fmla="*/ 4616 h 10000"/>
                  <a:gd name="connsiteX4" fmla="*/ 566 w 10000"/>
                  <a:gd name="connsiteY4" fmla="*/ 9508 h 10000"/>
                  <a:gd name="connsiteX5" fmla="*/ 5098 w 10000"/>
                  <a:gd name="connsiteY5" fmla="*/ 9881 h 10000"/>
                  <a:gd name="connsiteX6" fmla="*/ 9528 w 10000"/>
                  <a:gd name="connsiteY6" fmla="*/ 9611 h 10000"/>
                  <a:gd name="connsiteX7" fmla="*/ 9999 w 10000"/>
                  <a:gd name="connsiteY7" fmla="*/ 5048 h 10000"/>
                  <a:gd name="connsiteX8" fmla="*/ 9449 w 10000"/>
                  <a:gd name="connsiteY8" fmla="*/ 575 h 10000"/>
                  <a:gd name="connsiteX0" fmla="*/ 9399 w 9950"/>
                  <a:gd name="connsiteY0" fmla="*/ 450 h 9875"/>
                  <a:gd name="connsiteX1" fmla="*/ 5032 w 9950"/>
                  <a:gd name="connsiteY1" fmla="*/ 85 h 9875"/>
                  <a:gd name="connsiteX2" fmla="*/ 634 w 9950"/>
                  <a:gd name="connsiteY2" fmla="*/ 477 h 9875"/>
                  <a:gd name="connsiteX3" fmla="*/ 17 w 9950"/>
                  <a:gd name="connsiteY3" fmla="*/ 4491 h 9875"/>
                  <a:gd name="connsiteX4" fmla="*/ 516 w 9950"/>
                  <a:gd name="connsiteY4" fmla="*/ 9383 h 9875"/>
                  <a:gd name="connsiteX5" fmla="*/ 5048 w 9950"/>
                  <a:gd name="connsiteY5" fmla="*/ 9756 h 9875"/>
                  <a:gd name="connsiteX6" fmla="*/ 9478 w 9950"/>
                  <a:gd name="connsiteY6" fmla="*/ 9486 h 9875"/>
                  <a:gd name="connsiteX7" fmla="*/ 9949 w 9950"/>
                  <a:gd name="connsiteY7" fmla="*/ 4923 h 9875"/>
                  <a:gd name="connsiteX8" fmla="*/ 9399 w 9950"/>
                  <a:gd name="connsiteY8" fmla="*/ 450 h 9875"/>
                  <a:gd name="connsiteX0" fmla="*/ 9439 w 9993"/>
                  <a:gd name="connsiteY0" fmla="*/ 455 h 10005"/>
                  <a:gd name="connsiteX1" fmla="*/ 5050 w 9993"/>
                  <a:gd name="connsiteY1" fmla="*/ 85 h 10005"/>
                  <a:gd name="connsiteX2" fmla="*/ 630 w 9993"/>
                  <a:gd name="connsiteY2" fmla="*/ 482 h 10005"/>
                  <a:gd name="connsiteX3" fmla="*/ 122 w 9993"/>
                  <a:gd name="connsiteY3" fmla="*/ 4547 h 10005"/>
                  <a:gd name="connsiteX4" fmla="*/ 512 w 9993"/>
                  <a:gd name="connsiteY4" fmla="*/ 9501 h 10005"/>
                  <a:gd name="connsiteX5" fmla="*/ 5066 w 9993"/>
                  <a:gd name="connsiteY5" fmla="*/ 9878 h 10005"/>
                  <a:gd name="connsiteX6" fmla="*/ 9519 w 9993"/>
                  <a:gd name="connsiteY6" fmla="*/ 9605 h 10005"/>
                  <a:gd name="connsiteX7" fmla="*/ 9992 w 9993"/>
                  <a:gd name="connsiteY7" fmla="*/ 4984 h 10005"/>
                  <a:gd name="connsiteX8" fmla="*/ 9439 w 9993"/>
                  <a:gd name="connsiteY8" fmla="*/ 455 h 10005"/>
                  <a:gd name="connsiteX0" fmla="*/ 9363 w 9917"/>
                  <a:gd name="connsiteY0" fmla="*/ 455 h 10008"/>
                  <a:gd name="connsiteX1" fmla="*/ 4971 w 9917"/>
                  <a:gd name="connsiteY1" fmla="*/ 85 h 10008"/>
                  <a:gd name="connsiteX2" fmla="*/ 547 w 9917"/>
                  <a:gd name="connsiteY2" fmla="*/ 482 h 10008"/>
                  <a:gd name="connsiteX3" fmla="*/ 207 w 9917"/>
                  <a:gd name="connsiteY3" fmla="*/ 4427 h 10008"/>
                  <a:gd name="connsiteX4" fmla="*/ 429 w 9917"/>
                  <a:gd name="connsiteY4" fmla="*/ 9496 h 10008"/>
                  <a:gd name="connsiteX5" fmla="*/ 4987 w 9917"/>
                  <a:gd name="connsiteY5" fmla="*/ 9873 h 10008"/>
                  <a:gd name="connsiteX6" fmla="*/ 9443 w 9917"/>
                  <a:gd name="connsiteY6" fmla="*/ 9600 h 10008"/>
                  <a:gd name="connsiteX7" fmla="*/ 9916 w 9917"/>
                  <a:gd name="connsiteY7" fmla="*/ 4982 h 10008"/>
                  <a:gd name="connsiteX8" fmla="*/ 9363 w 9917"/>
                  <a:gd name="connsiteY8" fmla="*/ 455 h 10008"/>
                  <a:gd name="connsiteX0" fmla="*/ 9437 w 9996"/>
                  <a:gd name="connsiteY0" fmla="*/ 456 h 10001"/>
                  <a:gd name="connsiteX1" fmla="*/ 5009 w 9996"/>
                  <a:gd name="connsiteY1" fmla="*/ 86 h 10001"/>
                  <a:gd name="connsiteX2" fmla="*/ 473 w 9996"/>
                  <a:gd name="connsiteY2" fmla="*/ 394 h 10001"/>
                  <a:gd name="connsiteX3" fmla="*/ 205 w 9996"/>
                  <a:gd name="connsiteY3" fmla="*/ 4424 h 10001"/>
                  <a:gd name="connsiteX4" fmla="*/ 429 w 9996"/>
                  <a:gd name="connsiteY4" fmla="*/ 9489 h 10001"/>
                  <a:gd name="connsiteX5" fmla="*/ 5025 w 9996"/>
                  <a:gd name="connsiteY5" fmla="*/ 9866 h 10001"/>
                  <a:gd name="connsiteX6" fmla="*/ 9518 w 9996"/>
                  <a:gd name="connsiteY6" fmla="*/ 9593 h 10001"/>
                  <a:gd name="connsiteX7" fmla="*/ 9995 w 9996"/>
                  <a:gd name="connsiteY7" fmla="*/ 4979 h 10001"/>
                  <a:gd name="connsiteX8" fmla="*/ 9437 w 9996"/>
                  <a:gd name="connsiteY8" fmla="*/ 456 h 10001"/>
                  <a:gd name="connsiteX0" fmla="*/ 9441 w 10000"/>
                  <a:gd name="connsiteY0" fmla="*/ 455 h 9999"/>
                  <a:gd name="connsiteX1" fmla="*/ 5011 w 10000"/>
                  <a:gd name="connsiteY1" fmla="*/ 85 h 9999"/>
                  <a:gd name="connsiteX2" fmla="*/ 473 w 10000"/>
                  <a:gd name="connsiteY2" fmla="*/ 393 h 9999"/>
                  <a:gd name="connsiteX3" fmla="*/ 205 w 10000"/>
                  <a:gd name="connsiteY3" fmla="*/ 4423 h 9999"/>
                  <a:gd name="connsiteX4" fmla="*/ 429 w 10000"/>
                  <a:gd name="connsiteY4" fmla="*/ 9487 h 9999"/>
                  <a:gd name="connsiteX5" fmla="*/ 5027 w 10000"/>
                  <a:gd name="connsiteY5" fmla="*/ 9864 h 9999"/>
                  <a:gd name="connsiteX6" fmla="*/ 9522 w 10000"/>
                  <a:gd name="connsiteY6" fmla="*/ 9591 h 9999"/>
                  <a:gd name="connsiteX7" fmla="*/ 9999 w 10000"/>
                  <a:gd name="connsiteY7" fmla="*/ 4978 h 9999"/>
                  <a:gd name="connsiteX8" fmla="*/ 9441 w 10000"/>
                  <a:gd name="connsiteY8" fmla="*/ 455 h 9999"/>
                  <a:gd name="connsiteX0" fmla="*/ 9453 w 10012"/>
                  <a:gd name="connsiteY0" fmla="*/ 455 h 10013"/>
                  <a:gd name="connsiteX1" fmla="*/ 5023 w 10012"/>
                  <a:gd name="connsiteY1" fmla="*/ 85 h 10013"/>
                  <a:gd name="connsiteX2" fmla="*/ 485 w 10012"/>
                  <a:gd name="connsiteY2" fmla="*/ 393 h 10013"/>
                  <a:gd name="connsiteX3" fmla="*/ 217 w 10012"/>
                  <a:gd name="connsiteY3" fmla="*/ 4423 h 10013"/>
                  <a:gd name="connsiteX4" fmla="*/ 422 w 10012"/>
                  <a:gd name="connsiteY4" fmla="*/ 9488 h 10013"/>
                  <a:gd name="connsiteX5" fmla="*/ 5039 w 10012"/>
                  <a:gd name="connsiteY5" fmla="*/ 9865 h 10013"/>
                  <a:gd name="connsiteX6" fmla="*/ 9534 w 10012"/>
                  <a:gd name="connsiteY6" fmla="*/ 9592 h 10013"/>
                  <a:gd name="connsiteX7" fmla="*/ 10011 w 10012"/>
                  <a:gd name="connsiteY7" fmla="*/ 4978 h 10013"/>
                  <a:gd name="connsiteX8" fmla="*/ 9453 w 10012"/>
                  <a:gd name="connsiteY8" fmla="*/ 455 h 10013"/>
                  <a:gd name="connsiteX0" fmla="*/ 9453 w 10012"/>
                  <a:gd name="connsiteY0" fmla="*/ 455 h 9957"/>
                  <a:gd name="connsiteX1" fmla="*/ 5023 w 10012"/>
                  <a:gd name="connsiteY1" fmla="*/ 85 h 9957"/>
                  <a:gd name="connsiteX2" fmla="*/ 485 w 10012"/>
                  <a:gd name="connsiteY2" fmla="*/ 393 h 9957"/>
                  <a:gd name="connsiteX3" fmla="*/ 217 w 10012"/>
                  <a:gd name="connsiteY3" fmla="*/ 4423 h 9957"/>
                  <a:gd name="connsiteX4" fmla="*/ 422 w 10012"/>
                  <a:gd name="connsiteY4" fmla="*/ 9488 h 9957"/>
                  <a:gd name="connsiteX5" fmla="*/ 5020 w 10012"/>
                  <a:gd name="connsiteY5" fmla="*/ 9747 h 9957"/>
                  <a:gd name="connsiteX6" fmla="*/ 9534 w 10012"/>
                  <a:gd name="connsiteY6" fmla="*/ 9592 h 9957"/>
                  <a:gd name="connsiteX7" fmla="*/ 10011 w 10012"/>
                  <a:gd name="connsiteY7" fmla="*/ 4978 h 9957"/>
                  <a:gd name="connsiteX8" fmla="*/ 9453 w 10012"/>
                  <a:gd name="connsiteY8" fmla="*/ 455 h 9957"/>
                  <a:gd name="connsiteX0" fmla="*/ 9442 w 10000"/>
                  <a:gd name="connsiteY0" fmla="*/ 457 h 9959"/>
                  <a:gd name="connsiteX1" fmla="*/ 5017 w 10000"/>
                  <a:gd name="connsiteY1" fmla="*/ 85 h 9959"/>
                  <a:gd name="connsiteX2" fmla="*/ 484 w 10000"/>
                  <a:gd name="connsiteY2" fmla="*/ 395 h 9959"/>
                  <a:gd name="connsiteX3" fmla="*/ 217 w 10000"/>
                  <a:gd name="connsiteY3" fmla="*/ 4442 h 9959"/>
                  <a:gd name="connsiteX4" fmla="*/ 421 w 10000"/>
                  <a:gd name="connsiteY4" fmla="*/ 9529 h 9959"/>
                  <a:gd name="connsiteX5" fmla="*/ 5014 w 10000"/>
                  <a:gd name="connsiteY5" fmla="*/ 9789 h 9959"/>
                  <a:gd name="connsiteX6" fmla="*/ 9523 w 10000"/>
                  <a:gd name="connsiteY6" fmla="*/ 9633 h 9959"/>
                  <a:gd name="connsiteX7" fmla="*/ 9999 w 10000"/>
                  <a:gd name="connsiteY7" fmla="*/ 4999 h 9959"/>
                  <a:gd name="connsiteX8" fmla="*/ 9442 w 10000"/>
                  <a:gd name="connsiteY8" fmla="*/ 457 h 9959"/>
                  <a:gd name="connsiteX0" fmla="*/ 9442 w 9999"/>
                  <a:gd name="connsiteY0" fmla="*/ 459 h 10046"/>
                  <a:gd name="connsiteX1" fmla="*/ 5017 w 9999"/>
                  <a:gd name="connsiteY1" fmla="*/ 85 h 10046"/>
                  <a:gd name="connsiteX2" fmla="*/ 484 w 9999"/>
                  <a:gd name="connsiteY2" fmla="*/ 397 h 10046"/>
                  <a:gd name="connsiteX3" fmla="*/ 217 w 9999"/>
                  <a:gd name="connsiteY3" fmla="*/ 4460 h 10046"/>
                  <a:gd name="connsiteX4" fmla="*/ 421 w 9999"/>
                  <a:gd name="connsiteY4" fmla="*/ 9568 h 10046"/>
                  <a:gd name="connsiteX5" fmla="*/ 5014 w 9999"/>
                  <a:gd name="connsiteY5" fmla="*/ 9829 h 10046"/>
                  <a:gd name="connsiteX6" fmla="*/ 9448 w 9999"/>
                  <a:gd name="connsiteY6" fmla="*/ 9583 h 10046"/>
                  <a:gd name="connsiteX7" fmla="*/ 9999 w 9999"/>
                  <a:gd name="connsiteY7" fmla="*/ 5020 h 10046"/>
                  <a:gd name="connsiteX8" fmla="*/ 9442 w 9999"/>
                  <a:gd name="connsiteY8" fmla="*/ 459 h 10046"/>
                  <a:gd name="connsiteX0" fmla="*/ 9471 w 10028"/>
                  <a:gd name="connsiteY0" fmla="*/ 457 h 9900"/>
                  <a:gd name="connsiteX1" fmla="*/ 5046 w 10028"/>
                  <a:gd name="connsiteY1" fmla="*/ 85 h 9900"/>
                  <a:gd name="connsiteX2" fmla="*/ 512 w 10028"/>
                  <a:gd name="connsiteY2" fmla="*/ 395 h 9900"/>
                  <a:gd name="connsiteX3" fmla="*/ 245 w 10028"/>
                  <a:gd name="connsiteY3" fmla="*/ 4440 h 9900"/>
                  <a:gd name="connsiteX4" fmla="*/ 449 w 10028"/>
                  <a:gd name="connsiteY4" fmla="*/ 9524 h 9900"/>
                  <a:gd name="connsiteX5" fmla="*/ 5043 w 10028"/>
                  <a:gd name="connsiteY5" fmla="*/ 9784 h 9900"/>
                  <a:gd name="connsiteX6" fmla="*/ 9477 w 10028"/>
                  <a:gd name="connsiteY6" fmla="*/ 9539 h 9900"/>
                  <a:gd name="connsiteX7" fmla="*/ 10028 w 10028"/>
                  <a:gd name="connsiteY7" fmla="*/ 4997 h 9900"/>
                  <a:gd name="connsiteX8" fmla="*/ 9471 w 10028"/>
                  <a:gd name="connsiteY8" fmla="*/ 457 h 9900"/>
                  <a:gd name="connsiteX0" fmla="*/ 9374 w 9929"/>
                  <a:gd name="connsiteY0" fmla="*/ 462 h 10063"/>
                  <a:gd name="connsiteX1" fmla="*/ 4961 w 9929"/>
                  <a:gd name="connsiteY1" fmla="*/ 86 h 10063"/>
                  <a:gd name="connsiteX2" fmla="*/ 440 w 9929"/>
                  <a:gd name="connsiteY2" fmla="*/ 399 h 10063"/>
                  <a:gd name="connsiteX3" fmla="*/ 173 w 9929"/>
                  <a:gd name="connsiteY3" fmla="*/ 4485 h 10063"/>
                  <a:gd name="connsiteX4" fmla="*/ 377 w 9929"/>
                  <a:gd name="connsiteY4" fmla="*/ 9620 h 10063"/>
                  <a:gd name="connsiteX5" fmla="*/ 4358 w 9929"/>
                  <a:gd name="connsiteY5" fmla="*/ 9793 h 10063"/>
                  <a:gd name="connsiteX6" fmla="*/ 9380 w 9929"/>
                  <a:gd name="connsiteY6" fmla="*/ 9635 h 10063"/>
                  <a:gd name="connsiteX7" fmla="*/ 9929 w 9929"/>
                  <a:gd name="connsiteY7" fmla="*/ 5047 h 10063"/>
                  <a:gd name="connsiteX8" fmla="*/ 9374 w 9929"/>
                  <a:gd name="connsiteY8" fmla="*/ 462 h 10063"/>
                  <a:gd name="connsiteX0" fmla="*/ 9479 w 10038"/>
                  <a:gd name="connsiteY0" fmla="*/ 459 h 9988"/>
                  <a:gd name="connsiteX1" fmla="*/ 5034 w 10038"/>
                  <a:gd name="connsiteY1" fmla="*/ 85 h 9988"/>
                  <a:gd name="connsiteX2" fmla="*/ 481 w 10038"/>
                  <a:gd name="connsiteY2" fmla="*/ 397 h 9988"/>
                  <a:gd name="connsiteX3" fmla="*/ 212 w 10038"/>
                  <a:gd name="connsiteY3" fmla="*/ 4457 h 9988"/>
                  <a:gd name="connsiteX4" fmla="*/ 418 w 10038"/>
                  <a:gd name="connsiteY4" fmla="*/ 9560 h 9988"/>
                  <a:gd name="connsiteX5" fmla="*/ 4975 w 10038"/>
                  <a:gd name="connsiteY5" fmla="*/ 9702 h 9988"/>
                  <a:gd name="connsiteX6" fmla="*/ 9485 w 10038"/>
                  <a:gd name="connsiteY6" fmla="*/ 9575 h 9988"/>
                  <a:gd name="connsiteX7" fmla="*/ 10038 w 10038"/>
                  <a:gd name="connsiteY7" fmla="*/ 5015 h 9988"/>
                  <a:gd name="connsiteX8" fmla="*/ 9479 w 10038"/>
                  <a:gd name="connsiteY8" fmla="*/ 459 h 9988"/>
                  <a:gd name="connsiteX0" fmla="*/ 9443 w 10000"/>
                  <a:gd name="connsiteY0" fmla="*/ 460 h 9971"/>
                  <a:gd name="connsiteX1" fmla="*/ 5015 w 10000"/>
                  <a:gd name="connsiteY1" fmla="*/ 85 h 9971"/>
                  <a:gd name="connsiteX2" fmla="*/ 479 w 10000"/>
                  <a:gd name="connsiteY2" fmla="*/ 397 h 9971"/>
                  <a:gd name="connsiteX3" fmla="*/ 211 w 10000"/>
                  <a:gd name="connsiteY3" fmla="*/ 4462 h 9971"/>
                  <a:gd name="connsiteX4" fmla="*/ 416 w 10000"/>
                  <a:gd name="connsiteY4" fmla="*/ 9571 h 9971"/>
                  <a:gd name="connsiteX5" fmla="*/ 4956 w 10000"/>
                  <a:gd name="connsiteY5" fmla="*/ 9714 h 9971"/>
                  <a:gd name="connsiteX6" fmla="*/ 9449 w 10000"/>
                  <a:gd name="connsiteY6" fmla="*/ 9587 h 9971"/>
                  <a:gd name="connsiteX7" fmla="*/ 10000 w 10000"/>
                  <a:gd name="connsiteY7" fmla="*/ 5021 h 9971"/>
                  <a:gd name="connsiteX8" fmla="*/ 9443 w 10000"/>
                  <a:gd name="connsiteY8" fmla="*/ 460 h 9971"/>
                  <a:gd name="connsiteX0" fmla="*/ 9477 w 10034"/>
                  <a:gd name="connsiteY0" fmla="*/ 470 h 10000"/>
                  <a:gd name="connsiteX1" fmla="*/ 5049 w 10034"/>
                  <a:gd name="connsiteY1" fmla="*/ 94 h 10000"/>
                  <a:gd name="connsiteX2" fmla="*/ 513 w 10034"/>
                  <a:gd name="connsiteY2" fmla="*/ 407 h 10000"/>
                  <a:gd name="connsiteX3" fmla="*/ 170 w 10034"/>
                  <a:gd name="connsiteY3" fmla="*/ 4604 h 10000"/>
                  <a:gd name="connsiteX4" fmla="*/ 450 w 10034"/>
                  <a:gd name="connsiteY4" fmla="*/ 9608 h 10000"/>
                  <a:gd name="connsiteX5" fmla="*/ 4990 w 10034"/>
                  <a:gd name="connsiteY5" fmla="*/ 9751 h 10000"/>
                  <a:gd name="connsiteX6" fmla="*/ 9483 w 10034"/>
                  <a:gd name="connsiteY6" fmla="*/ 9624 h 10000"/>
                  <a:gd name="connsiteX7" fmla="*/ 10034 w 10034"/>
                  <a:gd name="connsiteY7" fmla="*/ 5045 h 10000"/>
                  <a:gd name="connsiteX8" fmla="*/ 9477 w 10034"/>
                  <a:gd name="connsiteY8" fmla="*/ 470 h 10000"/>
                  <a:gd name="connsiteX0" fmla="*/ 9477 w 10034"/>
                  <a:gd name="connsiteY0" fmla="*/ 408 h 9938"/>
                  <a:gd name="connsiteX1" fmla="*/ 5030 w 10034"/>
                  <a:gd name="connsiteY1" fmla="*/ 182 h 9938"/>
                  <a:gd name="connsiteX2" fmla="*/ 513 w 10034"/>
                  <a:gd name="connsiteY2" fmla="*/ 345 h 9938"/>
                  <a:gd name="connsiteX3" fmla="*/ 170 w 10034"/>
                  <a:gd name="connsiteY3" fmla="*/ 4542 h 9938"/>
                  <a:gd name="connsiteX4" fmla="*/ 450 w 10034"/>
                  <a:gd name="connsiteY4" fmla="*/ 9546 h 9938"/>
                  <a:gd name="connsiteX5" fmla="*/ 4990 w 10034"/>
                  <a:gd name="connsiteY5" fmla="*/ 9689 h 9938"/>
                  <a:gd name="connsiteX6" fmla="*/ 9483 w 10034"/>
                  <a:gd name="connsiteY6" fmla="*/ 9562 h 9938"/>
                  <a:gd name="connsiteX7" fmla="*/ 10034 w 10034"/>
                  <a:gd name="connsiteY7" fmla="*/ 4983 h 9938"/>
                  <a:gd name="connsiteX8" fmla="*/ 9477 w 10034"/>
                  <a:gd name="connsiteY8" fmla="*/ 408 h 9938"/>
                  <a:gd name="connsiteX0" fmla="*/ 9445 w 10000"/>
                  <a:gd name="connsiteY0" fmla="*/ 487 h 10076"/>
                  <a:gd name="connsiteX1" fmla="*/ 5013 w 10000"/>
                  <a:gd name="connsiteY1" fmla="*/ 78 h 10076"/>
                  <a:gd name="connsiteX2" fmla="*/ 511 w 10000"/>
                  <a:gd name="connsiteY2" fmla="*/ 423 h 10076"/>
                  <a:gd name="connsiteX3" fmla="*/ 169 w 10000"/>
                  <a:gd name="connsiteY3" fmla="*/ 4646 h 10076"/>
                  <a:gd name="connsiteX4" fmla="*/ 448 w 10000"/>
                  <a:gd name="connsiteY4" fmla="*/ 9682 h 10076"/>
                  <a:gd name="connsiteX5" fmla="*/ 4973 w 10000"/>
                  <a:gd name="connsiteY5" fmla="*/ 9825 h 10076"/>
                  <a:gd name="connsiteX6" fmla="*/ 9451 w 10000"/>
                  <a:gd name="connsiteY6" fmla="*/ 9698 h 10076"/>
                  <a:gd name="connsiteX7" fmla="*/ 10000 w 10000"/>
                  <a:gd name="connsiteY7" fmla="*/ 5090 h 10076"/>
                  <a:gd name="connsiteX8" fmla="*/ 9445 w 10000"/>
                  <a:gd name="connsiteY8" fmla="*/ 487 h 10076"/>
                  <a:gd name="connsiteX0" fmla="*/ 9445 w 10000"/>
                  <a:gd name="connsiteY0" fmla="*/ 487 h 10085"/>
                  <a:gd name="connsiteX1" fmla="*/ 5013 w 10000"/>
                  <a:gd name="connsiteY1" fmla="*/ 78 h 10085"/>
                  <a:gd name="connsiteX2" fmla="*/ 511 w 10000"/>
                  <a:gd name="connsiteY2" fmla="*/ 423 h 10085"/>
                  <a:gd name="connsiteX3" fmla="*/ 169 w 10000"/>
                  <a:gd name="connsiteY3" fmla="*/ 4646 h 10085"/>
                  <a:gd name="connsiteX4" fmla="*/ 448 w 10000"/>
                  <a:gd name="connsiteY4" fmla="*/ 9682 h 10085"/>
                  <a:gd name="connsiteX5" fmla="*/ 4973 w 10000"/>
                  <a:gd name="connsiteY5" fmla="*/ 9825 h 10085"/>
                  <a:gd name="connsiteX6" fmla="*/ 9451 w 10000"/>
                  <a:gd name="connsiteY6" fmla="*/ 9698 h 10085"/>
                  <a:gd name="connsiteX7" fmla="*/ 10000 w 10000"/>
                  <a:gd name="connsiteY7" fmla="*/ 5090 h 10085"/>
                  <a:gd name="connsiteX8" fmla="*/ 9445 w 10000"/>
                  <a:gd name="connsiteY8" fmla="*/ 487 h 10085"/>
                  <a:gd name="connsiteX0" fmla="*/ 9445 w 10000"/>
                  <a:gd name="connsiteY0" fmla="*/ 487 h 10085"/>
                  <a:gd name="connsiteX1" fmla="*/ 5013 w 10000"/>
                  <a:gd name="connsiteY1" fmla="*/ 78 h 10085"/>
                  <a:gd name="connsiteX2" fmla="*/ 511 w 10000"/>
                  <a:gd name="connsiteY2" fmla="*/ 423 h 10085"/>
                  <a:gd name="connsiteX3" fmla="*/ 169 w 10000"/>
                  <a:gd name="connsiteY3" fmla="*/ 4646 h 10085"/>
                  <a:gd name="connsiteX4" fmla="*/ 448 w 10000"/>
                  <a:gd name="connsiteY4" fmla="*/ 9682 h 10085"/>
                  <a:gd name="connsiteX5" fmla="*/ 4973 w 10000"/>
                  <a:gd name="connsiteY5" fmla="*/ 9825 h 10085"/>
                  <a:gd name="connsiteX6" fmla="*/ 9451 w 10000"/>
                  <a:gd name="connsiteY6" fmla="*/ 9698 h 10085"/>
                  <a:gd name="connsiteX7" fmla="*/ 10000 w 10000"/>
                  <a:gd name="connsiteY7" fmla="*/ 5090 h 10085"/>
                  <a:gd name="connsiteX8" fmla="*/ 9445 w 10000"/>
                  <a:gd name="connsiteY8" fmla="*/ 487 h 10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85">
                    <a:moveTo>
                      <a:pt x="9445" y="487"/>
                    </a:moveTo>
                    <a:cubicBezTo>
                      <a:pt x="8557" y="-301"/>
                      <a:pt x="6682" y="136"/>
                      <a:pt x="5013" y="78"/>
                    </a:cubicBezTo>
                    <a:cubicBezTo>
                      <a:pt x="3360" y="179"/>
                      <a:pt x="1318" y="-338"/>
                      <a:pt x="511" y="423"/>
                    </a:cubicBezTo>
                    <a:cubicBezTo>
                      <a:pt x="-296" y="1184"/>
                      <a:pt x="179" y="3105"/>
                      <a:pt x="169" y="4646"/>
                    </a:cubicBezTo>
                    <a:cubicBezTo>
                      <a:pt x="159" y="6190"/>
                      <a:pt x="-352" y="8818"/>
                      <a:pt x="448" y="9682"/>
                    </a:cubicBezTo>
                    <a:cubicBezTo>
                      <a:pt x="1249" y="10545"/>
                      <a:pt x="3079" y="9704"/>
                      <a:pt x="4973" y="9825"/>
                    </a:cubicBezTo>
                    <a:cubicBezTo>
                      <a:pt x="6470" y="9923"/>
                      <a:pt x="8536" y="10426"/>
                      <a:pt x="9451" y="9698"/>
                    </a:cubicBezTo>
                    <a:cubicBezTo>
                      <a:pt x="9906" y="9167"/>
                      <a:pt x="10007" y="6673"/>
                      <a:pt x="10000" y="5090"/>
                    </a:cubicBezTo>
                    <a:cubicBezTo>
                      <a:pt x="9993" y="3509"/>
                      <a:pt x="10024" y="1001"/>
                      <a:pt x="9445" y="48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grpSp>
            <p:nvGrpSpPr>
              <p:cNvPr id="12" name="Group 11"/>
              <p:cNvGrpSpPr/>
              <p:nvPr/>
            </p:nvGrpSpPr>
            <p:grpSpPr>
              <a:xfrm>
                <a:off x="1097557" y="700499"/>
                <a:ext cx="7498976" cy="5278764"/>
                <a:chOff x="220266" y="267321"/>
                <a:chExt cx="8471454" cy="5963322"/>
              </a:xfrm>
            </p:grpSpPr>
            <p:sp>
              <p:nvSpPr>
                <p:cNvPr id="13" name="Freeform 5"/>
                <p:cNvSpPr>
                  <a:spLocks/>
                </p:cNvSpPr>
                <p:nvPr/>
              </p:nvSpPr>
              <p:spPr bwMode="auto">
                <a:xfrm rot="17654373" flipH="1" flipV="1">
                  <a:off x="1730411" y="678404"/>
                  <a:ext cx="552565" cy="48511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4" name="Freeform 5"/>
                <p:cNvSpPr>
                  <a:spLocks/>
                </p:cNvSpPr>
                <p:nvPr/>
              </p:nvSpPr>
              <p:spPr bwMode="auto">
                <a:xfrm rot="16907243">
                  <a:off x="4216632" y="5557959"/>
                  <a:ext cx="786306"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
                <p:cNvSpPr>
                  <a:spLocks/>
                </p:cNvSpPr>
                <p:nvPr/>
              </p:nvSpPr>
              <p:spPr bwMode="auto">
                <a:xfrm rot="13080071" flipV="1">
                  <a:off x="5621285" y="5498834"/>
                  <a:ext cx="1174339" cy="7090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
                <p:cNvSpPr>
                  <a:spLocks/>
                </p:cNvSpPr>
                <p:nvPr/>
              </p:nvSpPr>
              <p:spPr bwMode="auto">
                <a:xfrm rot="802933">
                  <a:off x="452500" y="3018241"/>
                  <a:ext cx="786307"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5"/>
                <p:cNvSpPr>
                  <a:spLocks/>
                </p:cNvSpPr>
                <p:nvPr/>
              </p:nvSpPr>
              <p:spPr bwMode="auto">
                <a:xfrm rot="7653227">
                  <a:off x="1269784" y="613926"/>
                  <a:ext cx="786306"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8519929">
                  <a:off x="5066513" y="489735"/>
                  <a:ext cx="1042336" cy="62834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8136384">
                  <a:off x="6770669" y="759154"/>
                  <a:ext cx="715114" cy="4234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5"/>
                <p:cNvSpPr>
                  <a:spLocks/>
                </p:cNvSpPr>
                <p:nvPr/>
              </p:nvSpPr>
              <p:spPr bwMode="auto">
                <a:xfrm rot="19575269">
                  <a:off x="6528700" y="5355523"/>
                  <a:ext cx="884347" cy="62877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12242146">
                  <a:off x="7749041" y="2862888"/>
                  <a:ext cx="786307"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8134128" flipH="1" flipV="1">
                  <a:off x="1910905" y="5360499"/>
                  <a:ext cx="997753" cy="70940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p:nvSpPr>
              <p:spPr bwMode="auto">
                <a:xfrm rot="520332">
                  <a:off x="403478" y="3946184"/>
                  <a:ext cx="884348" cy="62876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9318673" flipH="1" flipV="1">
                  <a:off x="3828499" y="5314049"/>
                  <a:ext cx="818562" cy="5819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5" name="Freeform 5"/>
                <p:cNvSpPr>
                  <a:spLocks/>
                </p:cNvSpPr>
                <p:nvPr/>
              </p:nvSpPr>
              <p:spPr bwMode="auto">
                <a:xfrm rot="10163464" flipH="1" flipV="1">
                  <a:off x="5030370" y="5370507"/>
                  <a:ext cx="904032" cy="79809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5"/>
                <p:cNvSpPr>
                  <a:spLocks/>
                </p:cNvSpPr>
                <p:nvPr/>
              </p:nvSpPr>
              <p:spPr bwMode="auto">
                <a:xfrm rot="11893978" flipV="1">
                  <a:off x="2518724" y="5335164"/>
                  <a:ext cx="1221912" cy="86878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5"/>
                <p:cNvSpPr>
                  <a:spLocks/>
                </p:cNvSpPr>
                <p:nvPr/>
              </p:nvSpPr>
              <p:spPr bwMode="auto">
                <a:xfrm rot="13517811" flipH="1" flipV="1">
                  <a:off x="274478" y="2395212"/>
                  <a:ext cx="1089753" cy="7748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8" name="Freeform 5"/>
                <p:cNvSpPr>
                  <a:spLocks/>
                </p:cNvSpPr>
                <p:nvPr/>
              </p:nvSpPr>
              <p:spPr bwMode="auto">
                <a:xfrm rot="18295897" flipH="1" flipV="1">
                  <a:off x="2023764" y="595233"/>
                  <a:ext cx="818562" cy="5819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9" name="Freeform 5"/>
                <p:cNvSpPr>
                  <a:spLocks/>
                </p:cNvSpPr>
                <p:nvPr/>
              </p:nvSpPr>
              <p:spPr bwMode="auto">
                <a:xfrm rot="14161704" flipH="1" flipV="1">
                  <a:off x="514834" y="1048516"/>
                  <a:ext cx="904032" cy="7980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5674495">
                  <a:off x="2944478" y="393486"/>
                  <a:ext cx="987176" cy="73484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15232529" flipH="1">
                  <a:off x="4001659" y="574621"/>
                  <a:ext cx="790357" cy="56194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
                <p:cNvSpPr>
                  <a:spLocks/>
                </p:cNvSpPr>
                <p:nvPr/>
              </p:nvSpPr>
              <p:spPr bwMode="auto">
                <a:xfrm rot="19151294" flipH="1" flipV="1">
                  <a:off x="7094644" y="663837"/>
                  <a:ext cx="941754" cy="72246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33" name="Freeform 5"/>
                <p:cNvSpPr>
                  <a:spLocks/>
                </p:cNvSpPr>
                <p:nvPr/>
              </p:nvSpPr>
              <p:spPr bwMode="auto">
                <a:xfrm rot="9232592">
                  <a:off x="5488591" y="603133"/>
                  <a:ext cx="843396" cy="6020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15229593">
                  <a:off x="7374785" y="4914437"/>
                  <a:ext cx="1093540" cy="77750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5"/>
                <p:cNvSpPr>
                  <a:spLocks/>
                </p:cNvSpPr>
                <p:nvPr/>
              </p:nvSpPr>
              <p:spPr bwMode="auto">
                <a:xfrm rot="2738730" flipH="1" flipV="1">
                  <a:off x="7634503" y="3336401"/>
                  <a:ext cx="1053784" cy="74923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36" name="Freeform 5"/>
                <p:cNvSpPr>
                  <a:spLocks/>
                </p:cNvSpPr>
                <p:nvPr/>
              </p:nvSpPr>
              <p:spPr bwMode="auto">
                <a:xfrm flipH="1" flipV="1">
                  <a:off x="7664260" y="1672256"/>
                  <a:ext cx="1027460" cy="73990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rot="18641654">
                  <a:off x="1231687" y="5382426"/>
                  <a:ext cx="951926" cy="67681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
                <p:cNvSpPr>
                  <a:spLocks/>
                </p:cNvSpPr>
                <p:nvPr/>
              </p:nvSpPr>
              <p:spPr bwMode="auto">
                <a:xfrm rot="288769">
                  <a:off x="325495" y="4900178"/>
                  <a:ext cx="1093540" cy="77750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
                <p:cNvSpPr>
                  <a:spLocks/>
                </p:cNvSpPr>
                <p:nvPr/>
              </p:nvSpPr>
              <p:spPr bwMode="auto">
                <a:xfrm rot="13614573" flipV="1">
                  <a:off x="3401554" y="5306543"/>
                  <a:ext cx="862596" cy="74086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5"/>
                <p:cNvSpPr>
                  <a:spLocks/>
                </p:cNvSpPr>
                <p:nvPr/>
              </p:nvSpPr>
              <p:spPr bwMode="auto">
                <a:xfrm rot="13959425" flipV="1">
                  <a:off x="6170122" y="5416928"/>
                  <a:ext cx="812391" cy="57760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1" name="Freeform 5"/>
                <p:cNvSpPr>
                  <a:spLocks/>
                </p:cNvSpPr>
                <p:nvPr/>
              </p:nvSpPr>
              <p:spPr bwMode="auto">
                <a:xfrm rot="21446840" flipV="1">
                  <a:off x="220266" y="3400249"/>
                  <a:ext cx="990172" cy="7040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5"/>
                <p:cNvSpPr>
                  <a:spLocks/>
                </p:cNvSpPr>
                <p:nvPr/>
              </p:nvSpPr>
              <p:spPr bwMode="auto">
                <a:xfrm rot="10375952" flipH="1" flipV="1">
                  <a:off x="302058" y="1672949"/>
                  <a:ext cx="968497" cy="68859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5"/>
                <p:cNvSpPr>
                  <a:spLocks/>
                </p:cNvSpPr>
                <p:nvPr/>
              </p:nvSpPr>
              <p:spPr bwMode="auto">
                <a:xfrm rot="19978554" flipH="1" flipV="1">
                  <a:off x="2488376" y="546068"/>
                  <a:ext cx="968496" cy="68859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4" name="Freeform 5"/>
                <p:cNvSpPr>
                  <a:spLocks/>
                </p:cNvSpPr>
                <p:nvPr/>
              </p:nvSpPr>
              <p:spPr bwMode="auto">
                <a:xfrm flipH="1" flipV="1">
                  <a:off x="7521878" y="993299"/>
                  <a:ext cx="851973" cy="61483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rot="16578489" flipH="1" flipV="1">
                  <a:off x="5861446" y="468363"/>
                  <a:ext cx="812302" cy="63145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5"/>
                <p:cNvSpPr>
                  <a:spLocks/>
                </p:cNvSpPr>
                <p:nvPr/>
              </p:nvSpPr>
              <p:spPr bwMode="auto">
                <a:xfrm rot="2029097" flipH="1" flipV="1">
                  <a:off x="7720748" y="4700129"/>
                  <a:ext cx="710145" cy="5049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5"/>
                <p:cNvSpPr>
                  <a:spLocks/>
                </p:cNvSpPr>
                <p:nvPr/>
              </p:nvSpPr>
              <p:spPr bwMode="auto">
                <a:xfrm rot="8904122" flipV="1">
                  <a:off x="7684177" y="2232075"/>
                  <a:ext cx="883639" cy="72298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8" name="Freeform 5"/>
                <p:cNvSpPr>
                  <a:spLocks/>
                </p:cNvSpPr>
                <p:nvPr/>
              </p:nvSpPr>
              <p:spPr bwMode="auto">
                <a:xfrm rot="215165" flipH="1" flipV="1">
                  <a:off x="7615679" y="4129513"/>
                  <a:ext cx="968497" cy="68859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
                <p:cNvSpPr>
                  <a:spLocks/>
                </p:cNvSpPr>
                <p:nvPr/>
              </p:nvSpPr>
              <p:spPr bwMode="auto">
                <a:xfrm rot="7322407" flipH="1" flipV="1">
                  <a:off x="871530" y="5329756"/>
                  <a:ext cx="856126" cy="608703"/>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0" name="Freeform 5"/>
                <p:cNvSpPr>
                  <a:spLocks/>
                </p:cNvSpPr>
                <p:nvPr/>
              </p:nvSpPr>
              <p:spPr bwMode="auto">
                <a:xfrm rot="18894776" flipH="1" flipV="1">
                  <a:off x="4599487" y="503572"/>
                  <a:ext cx="981154" cy="6975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
                <p:cNvSpPr>
                  <a:spLocks/>
                </p:cNvSpPr>
                <p:nvPr/>
              </p:nvSpPr>
              <p:spPr bwMode="auto">
                <a:xfrm rot="12028755" flipV="1">
                  <a:off x="4654719" y="5281351"/>
                  <a:ext cx="1015025" cy="72168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5"/>
                <p:cNvSpPr>
                  <a:spLocks/>
                </p:cNvSpPr>
                <p:nvPr/>
              </p:nvSpPr>
              <p:spPr bwMode="auto">
                <a:xfrm rot="631892" flipH="1">
                  <a:off x="7460485" y="5215473"/>
                  <a:ext cx="473742" cy="33682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5"/>
                <p:cNvSpPr>
                  <a:spLocks/>
                </p:cNvSpPr>
                <p:nvPr/>
              </p:nvSpPr>
              <p:spPr bwMode="auto">
                <a:xfrm rot="12749872" flipH="1" flipV="1">
                  <a:off x="496730" y="2126067"/>
                  <a:ext cx="820273" cy="43082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4" name="Freeform 5"/>
                <p:cNvSpPr>
                  <a:spLocks/>
                </p:cNvSpPr>
                <p:nvPr/>
              </p:nvSpPr>
              <p:spPr bwMode="auto">
                <a:xfrm rot="652517" flipV="1">
                  <a:off x="542325" y="563408"/>
                  <a:ext cx="1015025" cy="72168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
                <p:cNvSpPr>
                  <a:spLocks/>
                </p:cNvSpPr>
                <p:nvPr/>
              </p:nvSpPr>
              <p:spPr bwMode="auto">
                <a:xfrm rot="8411794">
                  <a:off x="3574967" y="449596"/>
                  <a:ext cx="884403" cy="74166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5"/>
                <p:cNvSpPr>
                  <a:spLocks/>
                </p:cNvSpPr>
                <p:nvPr/>
              </p:nvSpPr>
              <p:spPr bwMode="auto">
                <a:xfrm rot="3532265" flipV="1">
                  <a:off x="6258480" y="474630"/>
                  <a:ext cx="876340" cy="74806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5"/>
                <p:cNvSpPr>
                  <a:spLocks/>
                </p:cNvSpPr>
                <p:nvPr/>
              </p:nvSpPr>
              <p:spPr bwMode="auto">
                <a:xfrm rot="832578" flipH="1" flipV="1">
                  <a:off x="7676145" y="1409292"/>
                  <a:ext cx="680526" cy="49790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5"/>
                <p:cNvSpPr>
                  <a:spLocks/>
                </p:cNvSpPr>
                <p:nvPr/>
              </p:nvSpPr>
              <p:spPr bwMode="auto">
                <a:xfrm rot="5605333" flipH="1" flipV="1">
                  <a:off x="6986635" y="5388119"/>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9" name="Freeform 5"/>
                <p:cNvSpPr>
                  <a:spLocks/>
                </p:cNvSpPr>
                <p:nvPr/>
              </p:nvSpPr>
              <p:spPr bwMode="auto">
                <a:xfrm rot="2400631" flipH="1" flipV="1">
                  <a:off x="7677424" y="3960565"/>
                  <a:ext cx="820274" cy="43082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5"/>
                <p:cNvSpPr>
                  <a:spLocks/>
                </p:cNvSpPr>
                <p:nvPr/>
              </p:nvSpPr>
              <p:spPr bwMode="auto">
                <a:xfrm rot="12575299" flipH="1" flipV="1">
                  <a:off x="273820" y="4333697"/>
                  <a:ext cx="1025132" cy="72886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5"/>
                <p:cNvSpPr>
                  <a:spLocks/>
                </p:cNvSpPr>
                <p:nvPr/>
              </p:nvSpPr>
              <p:spPr bwMode="auto">
                <a:xfrm rot="6368658" flipH="1" flipV="1">
                  <a:off x="2965875" y="5360017"/>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5"/>
                <p:cNvSpPr>
                  <a:spLocks/>
                </p:cNvSpPr>
                <p:nvPr/>
              </p:nvSpPr>
              <p:spPr bwMode="auto">
                <a:xfrm rot="16098538" flipH="1" flipV="1">
                  <a:off x="4461152" y="510598"/>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3" name="Freeform 5"/>
                <p:cNvSpPr>
                  <a:spLocks/>
                </p:cNvSpPr>
                <p:nvPr/>
              </p:nvSpPr>
              <p:spPr bwMode="auto">
                <a:xfrm rot="6367471" flipH="1" flipV="1">
                  <a:off x="1770822" y="5440879"/>
                  <a:ext cx="691435" cy="4916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sp>
          <p:nvSpPr>
            <p:cNvPr id="10" name="Freeform 9"/>
            <p:cNvSpPr>
              <a:spLocks/>
            </p:cNvSpPr>
            <p:nvPr/>
          </p:nvSpPr>
          <p:spPr bwMode="auto">
            <a:xfrm>
              <a:off x="2118370" y="1658032"/>
              <a:ext cx="5511403" cy="3429588"/>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518 w 10009"/>
                <a:gd name="connsiteY0" fmla="*/ 541 h 10156"/>
                <a:gd name="connsiteX1" fmla="*/ 5056 w 10009"/>
                <a:gd name="connsiteY1" fmla="*/ 7 h 10156"/>
                <a:gd name="connsiteX2" fmla="*/ 520 w 10009"/>
                <a:gd name="connsiteY2" fmla="*/ 412 h 10156"/>
                <a:gd name="connsiteX3" fmla="*/ 10 w 10009"/>
                <a:gd name="connsiteY3" fmla="*/ 4767 h 10156"/>
                <a:gd name="connsiteX4" fmla="*/ 391 w 10009"/>
                <a:gd name="connsiteY4" fmla="*/ 9597 h 10156"/>
                <a:gd name="connsiteX5" fmla="*/ 5104 w 10009"/>
                <a:gd name="connsiteY5" fmla="*/ 10017 h 10156"/>
                <a:gd name="connsiteX6" fmla="*/ 9529 w 10009"/>
                <a:gd name="connsiteY6" fmla="*/ 9796 h 10156"/>
                <a:gd name="connsiteX7" fmla="*/ 10004 w 10009"/>
                <a:gd name="connsiteY7" fmla="*/ 5200 h 10156"/>
                <a:gd name="connsiteX8" fmla="*/ 9518 w 10009"/>
                <a:gd name="connsiteY8" fmla="*/ 541 h 10156"/>
                <a:gd name="connsiteX0" fmla="*/ 9535 w 10009"/>
                <a:gd name="connsiteY0" fmla="*/ 506 h 10178"/>
                <a:gd name="connsiteX1" fmla="*/ 5056 w 10009"/>
                <a:gd name="connsiteY1" fmla="*/ 29 h 10178"/>
                <a:gd name="connsiteX2" fmla="*/ 520 w 10009"/>
                <a:gd name="connsiteY2" fmla="*/ 434 h 10178"/>
                <a:gd name="connsiteX3" fmla="*/ 10 w 10009"/>
                <a:gd name="connsiteY3" fmla="*/ 4789 h 10178"/>
                <a:gd name="connsiteX4" fmla="*/ 391 w 10009"/>
                <a:gd name="connsiteY4" fmla="*/ 9619 h 10178"/>
                <a:gd name="connsiteX5" fmla="*/ 5104 w 10009"/>
                <a:gd name="connsiteY5" fmla="*/ 10039 h 10178"/>
                <a:gd name="connsiteX6" fmla="*/ 9529 w 10009"/>
                <a:gd name="connsiteY6" fmla="*/ 9818 h 10178"/>
                <a:gd name="connsiteX7" fmla="*/ 10004 w 10009"/>
                <a:gd name="connsiteY7" fmla="*/ 5222 h 10178"/>
                <a:gd name="connsiteX8" fmla="*/ 9535 w 10009"/>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89 h 10261"/>
                <a:gd name="connsiteX1" fmla="*/ 5054 w 10007"/>
                <a:gd name="connsiteY1" fmla="*/ 112 h 10261"/>
                <a:gd name="connsiteX2" fmla="*/ 466 w 10007"/>
                <a:gd name="connsiteY2" fmla="*/ 375 h 10261"/>
                <a:gd name="connsiteX3" fmla="*/ 8 w 10007"/>
                <a:gd name="connsiteY3" fmla="*/ 4872 h 10261"/>
                <a:gd name="connsiteX4" fmla="*/ 389 w 10007"/>
                <a:gd name="connsiteY4" fmla="*/ 9702 h 10261"/>
                <a:gd name="connsiteX5" fmla="*/ 5102 w 10007"/>
                <a:gd name="connsiteY5" fmla="*/ 10122 h 10261"/>
                <a:gd name="connsiteX6" fmla="*/ 9527 w 10007"/>
                <a:gd name="connsiteY6" fmla="*/ 9901 h 10261"/>
                <a:gd name="connsiteX7" fmla="*/ 10002 w 10007"/>
                <a:gd name="connsiteY7" fmla="*/ 5305 h 10261"/>
                <a:gd name="connsiteX8" fmla="*/ 9533 w 10007"/>
                <a:gd name="connsiteY8" fmla="*/ 589 h 10261"/>
                <a:gd name="connsiteX0" fmla="*/ 9533 w 10007"/>
                <a:gd name="connsiteY0" fmla="*/ 589 h 10261"/>
                <a:gd name="connsiteX1" fmla="*/ 5054 w 10007"/>
                <a:gd name="connsiteY1" fmla="*/ 112 h 10261"/>
                <a:gd name="connsiteX2" fmla="*/ 466 w 10007"/>
                <a:gd name="connsiteY2" fmla="*/ 375 h 10261"/>
                <a:gd name="connsiteX3" fmla="*/ 8 w 10007"/>
                <a:gd name="connsiteY3" fmla="*/ 4872 h 10261"/>
                <a:gd name="connsiteX4" fmla="*/ 389 w 10007"/>
                <a:gd name="connsiteY4" fmla="*/ 9702 h 10261"/>
                <a:gd name="connsiteX5" fmla="*/ 5102 w 10007"/>
                <a:gd name="connsiteY5" fmla="*/ 10122 h 10261"/>
                <a:gd name="connsiteX6" fmla="*/ 9527 w 10007"/>
                <a:gd name="connsiteY6" fmla="*/ 9901 h 10261"/>
                <a:gd name="connsiteX7" fmla="*/ 10002 w 10007"/>
                <a:gd name="connsiteY7" fmla="*/ 5305 h 10261"/>
                <a:gd name="connsiteX8" fmla="*/ 9533 w 10007"/>
                <a:gd name="connsiteY8" fmla="*/ 589 h 10261"/>
                <a:gd name="connsiteX0" fmla="*/ 9546 w 10020"/>
                <a:gd name="connsiteY0" fmla="*/ 626 h 10298"/>
                <a:gd name="connsiteX1" fmla="*/ 5067 w 10020"/>
                <a:gd name="connsiteY1" fmla="*/ 149 h 10298"/>
                <a:gd name="connsiteX2" fmla="*/ 427 w 10020"/>
                <a:gd name="connsiteY2" fmla="*/ 355 h 10298"/>
                <a:gd name="connsiteX3" fmla="*/ 21 w 10020"/>
                <a:gd name="connsiteY3" fmla="*/ 4909 h 10298"/>
                <a:gd name="connsiteX4" fmla="*/ 402 w 10020"/>
                <a:gd name="connsiteY4" fmla="*/ 9739 h 10298"/>
                <a:gd name="connsiteX5" fmla="*/ 5115 w 10020"/>
                <a:gd name="connsiteY5" fmla="*/ 10159 h 10298"/>
                <a:gd name="connsiteX6" fmla="*/ 9540 w 10020"/>
                <a:gd name="connsiteY6" fmla="*/ 9938 h 10298"/>
                <a:gd name="connsiteX7" fmla="*/ 10015 w 10020"/>
                <a:gd name="connsiteY7" fmla="*/ 5342 h 10298"/>
                <a:gd name="connsiteX8" fmla="*/ 9546 w 10020"/>
                <a:gd name="connsiteY8" fmla="*/ 626 h 10298"/>
                <a:gd name="connsiteX0" fmla="*/ 9546 w 10020"/>
                <a:gd name="connsiteY0" fmla="*/ 600 h 10272"/>
                <a:gd name="connsiteX1" fmla="*/ 4876 w 10020"/>
                <a:gd name="connsiteY1" fmla="*/ 208 h 10272"/>
                <a:gd name="connsiteX2" fmla="*/ 427 w 10020"/>
                <a:gd name="connsiteY2" fmla="*/ 329 h 10272"/>
                <a:gd name="connsiteX3" fmla="*/ 21 w 10020"/>
                <a:gd name="connsiteY3" fmla="*/ 4883 h 10272"/>
                <a:gd name="connsiteX4" fmla="*/ 402 w 10020"/>
                <a:gd name="connsiteY4" fmla="*/ 9713 h 10272"/>
                <a:gd name="connsiteX5" fmla="*/ 5115 w 10020"/>
                <a:gd name="connsiteY5" fmla="*/ 10133 h 10272"/>
                <a:gd name="connsiteX6" fmla="*/ 9540 w 10020"/>
                <a:gd name="connsiteY6" fmla="*/ 9912 h 10272"/>
                <a:gd name="connsiteX7" fmla="*/ 10015 w 10020"/>
                <a:gd name="connsiteY7" fmla="*/ 5316 h 10272"/>
                <a:gd name="connsiteX8" fmla="*/ 9546 w 10020"/>
                <a:gd name="connsiteY8" fmla="*/ 600 h 10272"/>
                <a:gd name="connsiteX0" fmla="*/ 9546 w 10020"/>
                <a:gd name="connsiteY0" fmla="*/ 594 h 10266"/>
                <a:gd name="connsiteX1" fmla="*/ 4876 w 10020"/>
                <a:gd name="connsiteY1" fmla="*/ 202 h 10266"/>
                <a:gd name="connsiteX2" fmla="*/ 427 w 10020"/>
                <a:gd name="connsiteY2" fmla="*/ 323 h 10266"/>
                <a:gd name="connsiteX3" fmla="*/ 21 w 10020"/>
                <a:gd name="connsiteY3" fmla="*/ 4877 h 10266"/>
                <a:gd name="connsiteX4" fmla="*/ 402 w 10020"/>
                <a:gd name="connsiteY4" fmla="*/ 9707 h 10266"/>
                <a:gd name="connsiteX5" fmla="*/ 5115 w 10020"/>
                <a:gd name="connsiteY5" fmla="*/ 10127 h 10266"/>
                <a:gd name="connsiteX6" fmla="*/ 9540 w 10020"/>
                <a:gd name="connsiteY6" fmla="*/ 9906 h 10266"/>
                <a:gd name="connsiteX7" fmla="*/ 10015 w 10020"/>
                <a:gd name="connsiteY7" fmla="*/ 5310 h 10266"/>
                <a:gd name="connsiteX8" fmla="*/ 9546 w 10020"/>
                <a:gd name="connsiteY8" fmla="*/ 594 h 10266"/>
                <a:gd name="connsiteX0" fmla="*/ 9477 w 10020"/>
                <a:gd name="connsiteY0" fmla="*/ 481 h 10266"/>
                <a:gd name="connsiteX1" fmla="*/ 4876 w 10020"/>
                <a:gd name="connsiteY1" fmla="*/ 202 h 10266"/>
                <a:gd name="connsiteX2" fmla="*/ 427 w 10020"/>
                <a:gd name="connsiteY2" fmla="*/ 323 h 10266"/>
                <a:gd name="connsiteX3" fmla="*/ 21 w 10020"/>
                <a:gd name="connsiteY3" fmla="*/ 4877 h 10266"/>
                <a:gd name="connsiteX4" fmla="*/ 402 w 10020"/>
                <a:gd name="connsiteY4" fmla="*/ 9707 h 10266"/>
                <a:gd name="connsiteX5" fmla="*/ 5115 w 10020"/>
                <a:gd name="connsiteY5" fmla="*/ 10127 h 10266"/>
                <a:gd name="connsiteX6" fmla="*/ 9540 w 10020"/>
                <a:gd name="connsiteY6" fmla="*/ 9906 h 10266"/>
                <a:gd name="connsiteX7" fmla="*/ 10015 w 10020"/>
                <a:gd name="connsiteY7" fmla="*/ 5310 h 10266"/>
                <a:gd name="connsiteX8" fmla="*/ 9477 w 10020"/>
                <a:gd name="connsiteY8" fmla="*/ 481 h 10266"/>
                <a:gd name="connsiteX0" fmla="*/ 9477 w 10015"/>
                <a:gd name="connsiteY0" fmla="*/ 481 h 10282"/>
                <a:gd name="connsiteX1" fmla="*/ 4876 w 10015"/>
                <a:gd name="connsiteY1" fmla="*/ 202 h 10282"/>
                <a:gd name="connsiteX2" fmla="*/ 427 w 10015"/>
                <a:gd name="connsiteY2" fmla="*/ 323 h 10282"/>
                <a:gd name="connsiteX3" fmla="*/ 21 w 10015"/>
                <a:gd name="connsiteY3" fmla="*/ 4877 h 10282"/>
                <a:gd name="connsiteX4" fmla="*/ 402 w 10015"/>
                <a:gd name="connsiteY4" fmla="*/ 9707 h 10282"/>
                <a:gd name="connsiteX5" fmla="*/ 5115 w 10015"/>
                <a:gd name="connsiteY5" fmla="*/ 10127 h 10282"/>
                <a:gd name="connsiteX6" fmla="*/ 9436 w 10015"/>
                <a:gd name="connsiteY6" fmla="*/ 10076 h 10282"/>
                <a:gd name="connsiteX7" fmla="*/ 10015 w 10015"/>
                <a:gd name="connsiteY7" fmla="*/ 5310 h 10282"/>
                <a:gd name="connsiteX8" fmla="*/ 9477 w 10015"/>
                <a:gd name="connsiteY8" fmla="*/ 481 h 10282"/>
                <a:gd name="connsiteX0" fmla="*/ 9477 w 10031"/>
                <a:gd name="connsiteY0" fmla="*/ 481 h 10282"/>
                <a:gd name="connsiteX1" fmla="*/ 4876 w 10031"/>
                <a:gd name="connsiteY1" fmla="*/ 202 h 10282"/>
                <a:gd name="connsiteX2" fmla="*/ 427 w 10031"/>
                <a:gd name="connsiteY2" fmla="*/ 323 h 10282"/>
                <a:gd name="connsiteX3" fmla="*/ 21 w 10031"/>
                <a:gd name="connsiteY3" fmla="*/ 4877 h 10282"/>
                <a:gd name="connsiteX4" fmla="*/ 402 w 10031"/>
                <a:gd name="connsiteY4" fmla="*/ 9707 h 10282"/>
                <a:gd name="connsiteX5" fmla="*/ 5115 w 10031"/>
                <a:gd name="connsiteY5" fmla="*/ 10127 h 10282"/>
                <a:gd name="connsiteX6" fmla="*/ 9436 w 10031"/>
                <a:gd name="connsiteY6" fmla="*/ 10076 h 10282"/>
                <a:gd name="connsiteX7" fmla="*/ 10015 w 10031"/>
                <a:gd name="connsiteY7" fmla="*/ 5310 h 10282"/>
                <a:gd name="connsiteX8" fmla="*/ 9477 w 10031"/>
                <a:gd name="connsiteY8" fmla="*/ 481 h 10282"/>
                <a:gd name="connsiteX0" fmla="*/ 9486 w 10040"/>
                <a:gd name="connsiteY0" fmla="*/ 481 h 10390"/>
                <a:gd name="connsiteX1" fmla="*/ 4885 w 10040"/>
                <a:gd name="connsiteY1" fmla="*/ 202 h 10390"/>
                <a:gd name="connsiteX2" fmla="*/ 436 w 10040"/>
                <a:gd name="connsiteY2" fmla="*/ 323 h 10390"/>
                <a:gd name="connsiteX3" fmla="*/ 30 w 10040"/>
                <a:gd name="connsiteY3" fmla="*/ 4877 h 10390"/>
                <a:gd name="connsiteX4" fmla="*/ 324 w 10040"/>
                <a:gd name="connsiteY4" fmla="*/ 9906 h 10390"/>
                <a:gd name="connsiteX5" fmla="*/ 5124 w 10040"/>
                <a:gd name="connsiteY5" fmla="*/ 10127 h 10390"/>
                <a:gd name="connsiteX6" fmla="*/ 9445 w 10040"/>
                <a:gd name="connsiteY6" fmla="*/ 10076 h 10390"/>
                <a:gd name="connsiteX7" fmla="*/ 10024 w 10040"/>
                <a:gd name="connsiteY7" fmla="*/ 5310 h 10390"/>
                <a:gd name="connsiteX8" fmla="*/ 9486 w 10040"/>
                <a:gd name="connsiteY8" fmla="*/ 481 h 10390"/>
                <a:gd name="connsiteX0" fmla="*/ 9486 w 10040"/>
                <a:gd name="connsiteY0" fmla="*/ 481 h 10405"/>
                <a:gd name="connsiteX1" fmla="*/ 4885 w 10040"/>
                <a:gd name="connsiteY1" fmla="*/ 202 h 10405"/>
                <a:gd name="connsiteX2" fmla="*/ 436 w 10040"/>
                <a:gd name="connsiteY2" fmla="*/ 323 h 10405"/>
                <a:gd name="connsiteX3" fmla="*/ 30 w 10040"/>
                <a:gd name="connsiteY3" fmla="*/ 4877 h 10405"/>
                <a:gd name="connsiteX4" fmla="*/ 324 w 10040"/>
                <a:gd name="connsiteY4" fmla="*/ 9906 h 10405"/>
                <a:gd name="connsiteX5" fmla="*/ 5124 w 10040"/>
                <a:gd name="connsiteY5" fmla="*/ 10127 h 10405"/>
                <a:gd name="connsiteX6" fmla="*/ 9445 w 10040"/>
                <a:gd name="connsiteY6" fmla="*/ 10246 h 10405"/>
                <a:gd name="connsiteX7" fmla="*/ 10024 w 10040"/>
                <a:gd name="connsiteY7" fmla="*/ 5310 h 10405"/>
                <a:gd name="connsiteX8" fmla="*/ 9486 w 10040"/>
                <a:gd name="connsiteY8" fmla="*/ 481 h 10405"/>
                <a:gd name="connsiteX0" fmla="*/ 9486 w 10025"/>
                <a:gd name="connsiteY0" fmla="*/ 481 h 10405"/>
                <a:gd name="connsiteX1" fmla="*/ 4885 w 10025"/>
                <a:gd name="connsiteY1" fmla="*/ 202 h 10405"/>
                <a:gd name="connsiteX2" fmla="*/ 436 w 10025"/>
                <a:gd name="connsiteY2" fmla="*/ 323 h 10405"/>
                <a:gd name="connsiteX3" fmla="*/ 30 w 10025"/>
                <a:gd name="connsiteY3" fmla="*/ 4877 h 10405"/>
                <a:gd name="connsiteX4" fmla="*/ 324 w 10025"/>
                <a:gd name="connsiteY4" fmla="*/ 9906 h 10405"/>
                <a:gd name="connsiteX5" fmla="*/ 5124 w 10025"/>
                <a:gd name="connsiteY5" fmla="*/ 10127 h 10405"/>
                <a:gd name="connsiteX6" fmla="*/ 9445 w 10025"/>
                <a:gd name="connsiteY6" fmla="*/ 10246 h 10405"/>
                <a:gd name="connsiteX7" fmla="*/ 10024 w 10025"/>
                <a:gd name="connsiteY7" fmla="*/ 5310 h 10405"/>
                <a:gd name="connsiteX8" fmla="*/ 9486 w 10025"/>
                <a:gd name="connsiteY8" fmla="*/ 481 h 10405"/>
                <a:gd name="connsiteX0" fmla="*/ 9486 w 10025"/>
                <a:gd name="connsiteY0" fmla="*/ 481 h 10405"/>
                <a:gd name="connsiteX1" fmla="*/ 4885 w 10025"/>
                <a:gd name="connsiteY1" fmla="*/ 202 h 10405"/>
                <a:gd name="connsiteX2" fmla="*/ 436 w 10025"/>
                <a:gd name="connsiteY2" fmla="*/ 323 h 10405"/>
                <a:gd name="connsiteX3" fmla="*/ 30 w 10025"/>
                <a:gd name="connsiteY3" fmla="*/ 4877 h 10405"/>
                <a:gd name="connsiteX4" fmla="*/ 324 w 10025"/>
                <a:gd name="connsiteY4" fmla="*/ 9906 h 10405"/>
                <a:gd name="connsiteX5" fmla="*/ 5124 w 10025"/>
                <a:gd name="connsiteY5" fmla="*/ 10127 h 10405"/>
                <a:gd name="connsiteX6" fmla="*/ 9445 w 10025"/>
                <a:gd name="connsiteY6" fmla="*/ 10246 h 10405"/>
                <a:gd name="connsiteX7" fmla="*/ 10024 w 10025"/>
                <a:gd name="connsiteY7" fmla="*/ 5310 h 10405"/>
                <a:gd name="connsiteX8" fmla="*/ 9486 w 10025"/>
                <a:gd name="connsiteY8" fmla="*/ 481 h 10405"/>
                <a:gd name="connsiteX0" fmla="*/ 9486 w 10025"/>
                <a:gd name="connsiteY0" fmla="*/ 481 h 10322"/>
                <a:gd name="connsiteX1" fmla="*/ 4885 w 10025"/>
                <a:gd name="connsiteY1" fmla="*/ 202 h 10322"/>
                <a:gd name="connsiteX2" fmla="*/ 436 w 10025"/>
                <a:gd name="connsiteY2" fmla="*/ 323 h 10322"/>
                <a:gd name="connsiteX3" fmla="*/ 30 w 10025"/>
                <a:gd name="connsiteY3" fmla="*/ 4877 h 10322"/>
                <a:gd name="connsiteX4" fmla="*/ 324 w 10025"/>
                <a:gd name="connsiteY4" fmla="*/ 9906 h 10322"/>
                <a:gd name="connsiteX5" fmla="*/ 5124 w 10025"/>
                <a:gd name="connsiteY5" fmla="*/ 10127 h 10322"/>
                <a:gd name="connsiteX6" fmla="*/ 9445 w 10025"/>
                <a:gd name="connsiteY6" fmla="*/ 10142 h 10322"/>
                <a:gd name="connsiteX7" fmla="*/ 10024 w 10025"/>
                <a:gd name="connsiteY7" fmla="*/ 5310 h 10322"/>
                <a:gd name="connsiteX8" fmla="*/ 9486 w 10025"/>
                <a:gd name="connsiteY8" fmla="*/ 481 h 10322"/>
                <a:gd name="connsiteX0" fmla="*/ 9454 w 10025"/>
                <a:gd name="connsiteY0" fmla="*/ 559 h 10322"/>
                <a:gd name="connsiteX1" fmla="*/ 4885 w 10025"/>
                <a:gd name="connsiteY1" fmla="*/ 202 h 10322"/>
                <a:gd name="connsiteX2" fmla="*/ 436 w 10025"/>
                <a:gd name="connsiteY2" fmla="*/ 323 h 10322"/>
                <a:gd name="connsiteX3" fmla="*/ 30 w 10025"/>
                <a:gd name="connsiteY3" fmla="*/ 4877 h 10322"/>
                <a:gd name="connsiteX4" fmla="*/ 324 w 10025"/>
                <a:gd name="connsiteY4" fmla="*/ 9906 h 10322"/>
                <a:gd name="connsiteX5" fmla="*/ 5124 w 10025"/>
                <a:gd name="connsiteY5" fmla="*/ 10127 h 10322"/>
                <a:gd name="connsiteX6" fmla="*/ 9445 w 10025"/>
                <a:gd name="connsiteY6" fmla="*/ 10142 h 10322"/>
                <a:gd name="connsiteX7" fmla="*/ 10024 w 10025"/>
                <a:gd name="connsiteY7" fmla="*/ 5310 h 10322"/>
                <a:gd name="connsiteX8" fmla="*/ 9454 w 10025"/>
                <a:gd name="connsiteY8" fmla="*/ 559 h 10322"/>
                <a:gd name="connsiteX0" fmla="*/ 9457 w 10028"/>
                <a:gd name="connsiteY0" fmla="*/ 504 h 10267"/>
                <a:gd name="connsiteX1" fmla="*/ 4888 w 10028"/>
                <a:gd name="connsiteY1" fmla="*/ 147 h 10267"/>
                <a:gd name="connsiteX2" fmla="*/ 487 w 10028"/>
                <a:gd name="connsiteY2" fmla="*/ 346 h 10267"/>
                <a:gd name="connsiteX3" fmla="*/ 33 w 10028"/>
                <a:gd name="connsiteY3" fmla="*/ 4822 h 10267"/>
                <a:gd name="connsiteX4" fmla="*/ 327 w 10028"/>
                <a:gd name="connsiteY4" fmla="*/ 9851 h 10267"/>
                <a:gd name="connsiteX5" fmla="*/ 5127 w 10028"/>
                <a:gd name="connsiteY5" fmla="*/ 10072 h 10267"/>
                <a:gd name="connsiteX6" fmla="*/ 9448 w 10028"/>
                <a:gd name="connsiteY6" fmla="*/ 10087 h 10267"/>
                <a:gd name="connsiteX7" fmla="*/ 10027 w 10028"/>
                <a:gd name="connsiteY7" fmla="*/ 5255 h 10267"/>
                <a:gd name="connsiteX8" fmla="*/ 9457 w 10028"/>
                <a:gd name="connsiteY8" fmla="*/ 504 h 10267"/>
                <a:gd name="connsiteX0" fmla="*/ 9455 w 10026"/>
                <a:gd name="connsiteY0" fmla="*/ 452 h 10215"/>
                <a:gd name="connsiteX1" fmla="*/ 4886 w 10026"/>
                <a:gd name="connsiteY1" fmla="*/ 95 h 10215"/>
                <a:gd name="connsiteX2" fmla="*/ 453 w 10026"/>
                <a:gd name="connsiteY2" fmla="*/ 372 h 10215"/>
                <a:gd name="connsiteX3" fmla="*/ 31 w 10026"/>
                <a:gd name="connsiteY3" fmla="*/ 4770 h 10215"/>
                <a:gd name="connsiteX4" fmla="*/ 325 w 10026"/>
                <a:gd name="connsiteY4" fmla="*/ 9799 h 10215"/>
                <a:gd name="connsiteX5" fmla="*/ 5125 w 10026"/>
                <a:gd name="connsiteY5" fmla="*/ 10020 h 10215"/>
                <a:gd name="connsiteX6" fmla="*/ 9446 w 10026"/>
                <a:gd name="connsiteY6" fmla="*/ 10035 h 10215"/>
                <a:gd name="connsiteX7" fmla="*/ 10025 w 10026"/>
                <a:gd name="connsiteY7" fmla="*/ 5203 h 10215"/>
                <a:gd name="connsiteX8" fmla="*/ 9455 w 10026"/>
                <a:gd name="connsiteY8" fmla="*/ 452 h 10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26" h="10215">
                  <a:moveTo>
                    <a:pt x="9455" y="452"/>
                  </a:moveTo>
                  <a:cubicBezTo>
                    <a:pt x="8567" y="-312"/>
                    <a:pt x="6552" y="152"/>
                    <a:pt x="4886" y="95"/>
                  </a:cubicBezTo>
                  <a:cubicBezTo>
                    <a:pt x="2993" y="211"/>
                    <a:pt x="1029" y="-340"/>
                    <a:pt x="453" y="372"/>
                  </a:cubicBezTo>
                  <a:cubicBezTo>
                    <a:pt x="-123" y="1201"/>
                    <a:pt x="52" y="3199"/>
                    <a:pt x="31" y="4770"/>
                  </a:cubicBezTo>
                  <a:cubicBezTo>
                    <a:pt x="10" y="6341"/>
                    <a:pt x="-110" y="8972"/>
                    <a:pt x="325" y="9799"/>
                  </a:cubicBezTo>
                  <a:cubicBezTo>
                    <a:pt x="706" y="10550"/>
                    <a:pt x="3605" y="9981"/>
                    <a:pt x="5125" y="10020"/>
                  </a:cubicBezTo>
                  <a:cubicBezTo>
                    <a:pt x="6645" y="10059"/>
                    <a:pt x="8433" y="10430"/>
                    <a:pt x="9446" y="10035"/>
                  </a:cubicBezTo>
                  <a:cubicBezTo>
                    <a:pt x="10021" y="9633"/>
                    <a:pt x="10032" y="6741"/>
                    <a:pt x="10025" y="5203"/>
                  </a:cubicBezTo>
                  <a:cubicBezTo>
                    <a:pt x="10018" y="3666"/>
                    <a:pt x="10033" y="955"/>
                    <a:pt x="9455" y="452"/>
                  </a:cubicBezTo>
                  <a:close/>
                </a:path>
              </a:pathLst>
            </a:custGeom>
            <a:solidFill>
              <a:schemeClr val="bg1"/>
            </a:solid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8532811" y="1828800"/>
            <a:ext cx="3276601" cy="2057400"/>
          </a:xfrm>
          <a:prstGeom prst="rect">
            <a:avLst/>
          </a:prstGeom>
        </p:spPr>
        <p:txBody>
          <a:bodyPr anchor="b">
            <a:normAutofit/>
          </a:bodyPr>
          <a:lstStyle>
            <a:lvl1pPr>
              <a:defRPr sz="3600"/>
            </a:lvl1pPr>
          </a:lstStyle>
          <a:p>
            <a:r>
              <a:rPr lang="en-US"/>
              <a:t>Click to edit Master title style</a:t>
            </a:r>
          </a:p>
        </p:txBody>
      </p:sp>
      <p:sp>
        <p:nvSpPr>
          <p:cNvPr id="68" name="Picture Placeholder 67" descr="An empty placeholder to add an image. Click on the placeholder and select the image that you wish to add."/>
          <p:cNvSpPr>
            <a:spLocks noGrp="1"/>
          </p:cNvSpPr>
          <p:nvPr>
            <p:ph type="pic" idx="1"/>
          </p:nvPr>
        </p:nvSpPr>
        <p:spPr>
          <a:xfrm>
            <a:off x="1449263" y="1357283"/>
            <a:ext cx="5822838" cy="3907865"/>
          </a:xfrm>
          <a:custGeom>
            <a:avLst/>
            <a:gdLst>
              <a:gd name="connsiteX0" fmla="*/ 1094057 w 5822838"/>
              <a:gd name="connsiteY0" fmla="*/ 370 h 3907865"/>
              <a:gd name="connsiteX1" fmla="*/ 2837631 w 5822838"/>
              <a:gd name="connsiteY1" fmla="*/ 36284 h 3907865"/>
              <a:gd name="connsiteX2" fmla="*/ 5491183 w 5822838"/>
              <a:gd name="connsiteY2" fmla="*/ 172856 h 3907865"/>
              <a:gd name="connsiteX3" fmla="*/ 5822223 w 5822838"/>
              <a:gd name="connsiteY3" fmla="*/ 1990359 h 3907865"/>
              <a:gd name="connsiteX4" fmla="*/ 5485956 w 5822838"/>
              <a:gd name="connsiteY4" fmla="*/ 3838850 h 3907865"/>
              <a:gd name="connsiteX5" fmla="*/ 2976436 w 5822838"/>
              <a:gd name="connsiteY5" fmla="*/ 3833112 h 3907865"/>
              <a:gd name="connsiteX6" fmla="*/ 188726 w 5822838"/>
              <a:gd name="connsiteY6" fmla="*/ 3748568 h 3907865"/>
              <a:gd name="connsiteX7" fmla="*/ 17979 w 5822838"/>
              <a:gd name="connsiteY7" fmla="*/ 1824715 h 3907865"/>
              <a:gd name="connsiteX8" fmla="*/ 263065 w 5822838"/>
              <a:gd name="connsiteY8" fmla="*/ 142251 h 3907865"/>
              <a:gd name="connsiteX9" fmla="*/ 1094057 w 5822838"/>
              <a:gd name="connsiteY9" fmla="*/ 370 h 3907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822838" h="3907865">
                <a:moveTo>
                  <a:pt x="1094057" y="370"/>
                </a:moveTo>
                <a:cubicBezTo>
                  <a:pt x="1587756" y="5473"/>
                  <a:pt x="2219217" y="61246"/>
                  <a:pt x="2837631" y="36284"/>
                </a:cubicBezTo>
                <a:cubicBezTo>
                  <a:pt x="3805199" y="58090"/>
                  <a:pt x="4975457" y="-119414"/>
                  <a:pt x="5491183" y="172856"/>
                </a:cubicBezTo>
                <a:cubicBezTo>
                  <a:pt x="5826870" y="365279"/>
                  <a:pt x="5818158" y="1402377"/>
                  <a:pt x="5822223" y="1990359"/>
                </a:cubicBezTo>
                <a:cubicBezTo>
                  <a:pt x="5826289" y="2578724"/>
                  <a:pt x="5819900" y="3685064"/>
                  <a:pt x="5485956" y="3838850"/>
                </a:cubicBezTo>
                <a:cubicBezTo>
                  <a:pt x="4897633" y="3989958"/>
                  <a:pt x="3859211" y="3848031"/>
                  <a:pt x="2976436" y="3833112"/>
                </a:cubicBezTo>
                <a:cubicBezTo>
                  <a:pt x="2093661" y="3818192"/>
                  <a:pt x="410001" y="4035864"/>
                  <a:pt x="188726" y="3748568"/>
                </a:cubicBezTo>
                <a:cubicBezTo>
                  <a:pt x="-63910" y="3432197"/>
                  <a:pt x="5783" y="2425703"/>
                  <a:pt x="17979" y="1824715"/>
                </a:cubicBezTo>
                <a:cubicBezTo>
                  <a:pt x="30175" y="1223726"/>
                  <a:pt x="-71460" y="459387"/>
                  <a:pt x="263065" y="142251"/>
                </a:cubicBezTo>
                <a:cubicBezTo>
                  <a:pt x="409420" y="23086"/>
                  <a:pt x="710070" y="-3598"/>
                  <a:pt x="1094057" y="370"/>
                </a:cubicBezTo>
                <a:close/>
              </a:path>
            </a:pathLst>
          </a:custGeom>
          <a:ln>
            <a:solidFill>
              <a:schemeClr val="tx1">
                <a:lumMod val="20000"/>
                <a:lumOff val="80000"/>
              </a:schemeClr>
            </a:solidFill>
          </a:ln>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532811" y="3962399"/>
            <a:ext cx="3276601" cy="1828800"/>
          </a:xfrm>
          <a:prstGeom prst="rect">
            <a:avLst/>
          </a:prstGeom>
        </p:spPr>
        <p:txBody>
          <a:bodyPr>
            <a:normAutofit/>
          </a:bodyPr>
          <a:lstStyle>
            <a:lvl1pPr marL="0" indent="0">
              <a:buNone/>
              <a:defRPr sz="1800">
                <a:solidFill>
                  <a:schemeClr val="accent1">
                    <a:lumMod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86698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Wide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2" y="456330"/>
            <a:ext cx="9601202" cy="1067669"/>
          </a:xfrm>
          <a:prstGeom prst="rect">
            <a:avLst/>
          </a:prstGeom>
        </p:spPr>
        <p:txBody>
          <a:bodyPr/>
          <a:lstStyle/>
          <a:p>
            <a:r>
              <a:rPr lang="en-US"/>
              <a:t>Click to edit Master title style</a:t>
            </a:r>
          </a:p>
        </p:txBody>
      </p:sp>
      <p:sp>
        <p:nvSpPr>
          <p:cNvPr id="64" name="Freeform 63"/>
          <p:cNvSpPr>
            <a:spLocks/>
          </p:cNvSpPr>
          <p:nvPr/>
        </p:nvSpPr>
        <p:spPr bwMode="auto">
          <a:xfrm>
            <a:off x="1185732" y="1752228"/>
            <a:ext cx="9817165" cy="3518272"/>
          </a:xfrm>
          <a:custGeom>
            <a:avLst/>
            <a:gdLst/>
            <a:ahLst/>
            <a:cxnLst/>
            <a:rect l="l" t="t" r="r" b="b"/>
            <a:pathLst>
              <a:path w="9817165" h="4933971">
                <a:moveTo>
                  <a:pt x="9123310" y="0"/>
                </a:moveTo>
                <a:cubicBezTo>
                  <a:pt x="9124250" y="244577"/>
                  <a:pt x="9475979" y="478897"/>
                  <a:pt x="9777863" y="481056"/>
                </a:cubicBezTo>
                <a:cubicBezTo>
                  <a:pt x="9773380" y="1921904"/>
                  <a:pt x="9817627" y="3482019"/>
                  <a:pt x="9817162" y="4933971"/>
                </a:cubicBezTo>
                <a:lnTo>
                  <a:pt x="30240" y="4933971"/>
                </a:lnTo>
                <a:lnTo>
                  <a:pt x="0" y="555563"/>
                </a:lnTo>
                <a:cubicBezTo>
                  <a:pt x="497498" y="571221"/>
                  <a:pt x="660196" y="270493"/>
                  <a:pt x="653613" y="108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64"/>
          <p:cNvSpPr>
            <a:spLocks/>
          </p:cNvSpPr>
          <p:nvPr/>
        </p:nvSpPr>
        <p:spPr bwMode="auto">
          <a:xfrm>
            <a:off x="1212266" y="4253488"/>
            <a:ext cx="1132927" cy="1256308"/>
          </a:xfrm>
          <a:custGeom>
            <a:avLst/>
            <a:gdLst>
              <a:gd name="connsiteX0" fmla="*/ 0 w 1132927"/>
              <a:gd name="connsiteY0" fmla="*/ 0 h 1262658"/>
              <a:gd name="connsiteX1" fmla="*/ 89483 w 1132927"/>
              <a:gd name="connsiteY1" fmla="*/ 72705 h 1262658"/>
              <a:gd name="connsiteX2" fmla="*/ 1132927 w 1132927"/>
              <a:gd name="connsiteY2" fmla="*/ 1259752 h 1262658"/>
              <a:gd name="connsiteX3" fmla="*/ 612030 w 1132927"/>
              <a:gd name="connsiteY3" fmla="*/ 1262658 h 1262658"/>
              <a:gd name="connsiteX4" fmla="*/ 5439 w 1132927"/>
              <a:gd name="connsiteY4" fmla="*/ 787541 h 1262658"/>
              <a:gd name="connsiteX5" fmla="*/ 0 w 1132927"/>
              <a:gd name="connsiteY5" fmla="*/ 0 h 1262658"/>
              <a:gd name="connsiteX0" fmla="*/ 0 w 1132927"/>
              <a:gd name="connsiteY0" fmla="*/ 0 h 1262658"/>
              <a:gd name="connsiteX1" fmla="*/ 118058 w 1132927"/>
              <a:gd name="connsiteY1" fmla="*/ 85405 h 1262658"/>
              <a:gd name="connsiteX2" fmla="*/ 1132927 w 1132927"/>
              <a:gd name="connsiteY2" fmla="*/ 1259752 h 1262658"/>
              <a:gd name="connsiteX3" fmla="*/ 612030 w 1132927"/>
              <a:gd name="connsiteY3" fmla="*/ 1262658 h 1262658"/>
              <a:gd name="connsiteX4" fmla="*/ 5439 w 1132927"/>
              <a:gd name="connsiteY4" fmla="*/ 787541 h 1262658"/>
              <a:gd name="connsiteX5" fmla="*/ 0 w 1132927"/>
              <a:gd name="connsiteY5" fmla="*/ 0 h 1262658"/>
              <a:gd name="connsiteX0" fmla="*/ 0 w 1136102"/>
              <a:gd name="connsiteY0" fmla="*/ 0 h 1249958"/>
              <a:gd name="connsiteX1" fmla="*/ 121233 w 1136102"/>
              <a:gd name="connsiteY1" fmla="*/ 72705 h 1249958"/>
              <a:gd name="connsiteX2" fmla="*/ 1136102 w 1136102"/>
              <a:gd name="connsiteY2" fmla="*/ 1247052 h 1249958"/>
              <a:gd name="connsiteX3" fmla="*/ 615205 w 1136102"/>
              <a:gd name="connsiteY3" fmla="*/ 1249958 h 1249958"/>
              <a:gd name="connsiteX4" fmla="*/ 8614 w 1136102"/>
              <a:gd name="connsiteY4" fmla="*/ 774841 h 1249958"/>
              <a:gd name="connsiteX5" fmla="*/ 0 w 1136102"/>
              <a:gd name="connsiteY5" fmla="*/ 0 h 1249958"/>
              <a:gd name="connsiteX0" fmla="*/ 0 w 1132927"/>
              <a:gd name="connsiteY0" fmla="*/ 0 h 1256308"/>
              <a:gd name="connsiteX1" fmla="*/ 118058 w 1132927"/>
              <a:gd name="connsiteY1" fmla="*/ 79055 h 1256308"/>
              <a:gd name="connsiteX2" fmla="*/ 1132927 w 1132927"/>
              <a:gd name="connsiteY2" fmla="*/ 1253402 h 1256308"/>
              <a:gd name="connsiteX3" fmla="*/ 612030 w 1132927"/>
              <a:gd name="connsiteY3" fmla="*/ 1256308 h 1256308"/>
              <a:gd name="connsiteX4" fmla="*/ 5439 w 1132927"/>
              <a:gd name="connsiteY4" fmla="*/ 781191 h 1256308"/>
              <a:gd name="connsiteX5" fmla="*/ 0 w 1132927"/>
              <a:gd name="connsiteY5" fmla="*/ 0 h 1256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927" h="1256308">
                <a:moveTo>
                  <a:pt x="0" y="0"/>
                </a:moveTo>
                <a:lnTo>
                  <a:pt x="118058" y="79055"/>
                </a:lnTo>
                <a:cubicBezTo>
                  <a:pt x="289729" y="270141"/>
                  <a:pt x="927035" y="1022529"/>
                  <a:pt x="1132927" y="1253402"/>
                </a:cubicBezTo>
                <a:lnTo>
                  <a:pt x="612030" y="1256308"/>
                </a:lnTo>
                <a:cubicBezTo>
                  <a:pt x="679742" y="938843"/>
                  <a:pt x="292277" y="705064"/>
                  <a:pt x="5439" y="781191"/>
                </a:cubicBezTo>
                <a:cubicBezTo>
                  <a:pt x="3680" y="518691"/>
                  <a:pt x="1892" y="262526"/>
                  <a:pt x="0" y="0"/>
                </a:cubicBezTo>
                <a:close/>
              </a:path>
            </a:pathLst>
          </a:custGeom>
          <a:solidFill>
            <a:schemeClr val="bg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65"/>
          <p:cNvSpPr>
            <a:spLocks/>
          </p:cNvSpPr>
          <p:nvPr/>
        </p:nvSpPr>
        <p:spPr bwMode="auto">
          <a:xfrm>
            <a:off x="1255712" y="1827385"/>
            <a:ext cx="9675672" cy="3366914"/>
          </a:xfrm>
          <a:custGeom>
            <a:avLst/>
            <a:gdLst/>
            <a:ahLst/>
            <a:cxnLst/>
            <a:rect l="l" t="t" r="r" b="b"/>
            <a:pathLst>
              <a:path w="9675672" h="4802414">
                <a:moveTo>
                  <a:pt x="652941" y="0"/>
                </a:moveTo>
                <a:lnTo>
                  <a:pt x="8956918" y="0"/>
                </a:lnTo>
                <a:cubicBezTo>
                  <a:pt x="8996866" y="239961"/>
                  <a:pt x="9430767" y="478803"/>
                  <a:pt x="9633360" y="495563"/>
                </a:cubicBezTo>
                <a:cubicBezTo>
                  <a:pt x="9640202" y="1933973"/>
                  <a:pt x="9667388" y="3364742"/>
                  <a:pt x="9675672" y="4802414"/>
                </a:cubicBezTo>
                <a:lnTo>
                  <a:pt x="17820" y="4802414"/>
                </a:lnTo>
                <a:cubicBezTo>
                  <a:pt x="24758" y="3790656"/>
                  <a:pt x="-16354" y="1298643"/>
                  <a:pt x="7551" y="566242"/>
                </a:cubicBezTo>
                <a:cubicBezTo>
                  <a:pt x="431628" y="512687"/>
                  <a:pt x="612570" y="327420"/>
                  <a:pt x="65294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Picture Placeholder 2" descr="An empty placeholder to add an image. Click on the placeholder and select the image that you wish to add."/>
          <p:cNvSpPr>
            <a:spLocks noGrp="1"/>
          </p:cNvSpPr>
          <p:nvPr>
            <p:ph type="pic" idx="1"/>
          </p:nvPr>
        </p:nvSpPr>
        <p:spPr>
          <a:xfrm>
            <a:off x="1315615" y="1914879"/>
            <a:ext cx="9547705" cy="3171471"/>
          </a:xfrm>
          <a:custGeom>
            <a:avLst/>
            <a:gdLst>
              <a:gd name="connsiteX0" fmla="*/ 650308 w 9555325"/>
              <a:gd name="connsiteY0" fmla="*/ 0 h 4638481"/>
              <a:gd name="connsiteX1" fmla="*/ 8849738 w 9555325"/>
              <a:gd name="connsiteY1" fmla="*/ 0 h 4638481"/>
              <a:gd name="connsiteX2" fmla="*/ 9517225 w 9555325"/>
              <a:gd name="connsiteY2" fmla="*/ 492179 h 4638481"/>
              <a:gd name="connsiteX3" fmla="*/ 9555325 w 9555325"/>
              <a:gd name="connsiteY3" fmla="*/ 3489265 h 4638481"/>
              <a:gd name="connsiteX4" fmla="*/ 9323528 w 9555325"/>
              <a:gd name="connsiteY4" fmla="*/ 3999732 h 4638481"/>
              <a:gd name="connsiteX5" fmla="*/ 9257247 w 9555325"/>
              <a:gd name="connsiteY5" fmla="*/ 3818831 h 4638481"/>
              <a:gd name="connsiteX6" fmla="*/ 8857627 w 9555325"/>
              <a:gd name="connsiteY6" fmla="*/ 4294672 h 4638481"/>
              <a:gd name="connsiteX7" fmla="*/ 8212559 w 9555325"/>
              <a:gd name="connsiteY7" fmla="*/ 4152775 h 4638481"/>
              <a:gd name="connsiteX8" fmla="*/ 8411811 w 9555325"/>
              <a:gd name="connsiteY8" fmla="*/ 4638481 h 4638481"/>
              <a:gd name="connsiteX9" fmla="*/ 1128444 w 9555325"/>
              <a:gd name="connsiteY9" fmla="*/ 4638481 h 4638481"/>
              <a:gd name="connsiteX10" fmla="*/ 1332334 w 9555325"/>
              <a:gd name="connsiteY10" fmla="*/ 4136900 h 4638481"/>
              <a:gd name="connsiteX11" fmla="*/ 703644 w 9555325"/>
              <a:gd name="connsiteY11" fmla="*/ 4278797 h 4638481"/>
              <a:gd name="connsiteX12" fmla="*/ 314171 w 9555325"/>
              <a:gd name="connsiteY12" fmla="*/ 3802956 h 4638481"/>
              <a:gd name="connsiteX13" fmla="*/ 249572 w 9555325"/>
              <a:gd name="connsiteY13" fmla="*/ 3983857 h 4638481"/>
              <a:gd name="connsiteX14" fmla="*/ 0 w 9555325"/>
              <a:gd name="connsiteY14" fmla="*/ 3792938 h 4638481"/>
              <a:gd name="connsiteX15" fmla="*/ 0 w 9555325"/>
              <a:gd name="connsiteY15" fmla="*/ 570289 h 4638481"/>
              <a:gd name="connsiteX16" fmla="*/ 650308 w 955532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89265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32465"/>
              <a:gd name="connsiteY0" fmla="*/ 0 h 4638481"/>
              <a:gd name="connsiteX1" fmla="*/ 8849738 w 9532465"/>
              <a:gd name="connsiteY1" fmla="*/ 0 h 4638481"/>
              <a:gd name="connsiteX2" fmla="*/ 9517225 w 9532465"/>
              <a:gd name="connsiteY2" fmla="*/ 492179 h 4638481"/>
              <a:gd name="connsiteX3" fmla="*/ 9532465 w 9532465"/>
              <a:gd name="connsiteY3" fmla="*/ 3489265 h 4638481"/>
              <a:gd name="connsiteX4" fmla="*/ 9323528 w 9532465"/>
              <a:gd name="connsiteY4" fmla="*/ 3999732 h 4638481"/>
              <a:gd name="connsiteX5" fmla="*/ 9257247 w 9532465"/>
              <a:gd name="connsiteY5" fmla="*/ 3818831 h 4638481"/>
              <a:gd name="connsiteX6" fmla="*/ 8857627 w 9532465"/>
              <a:gd name="connsiteY6" fmla="*/ 4294672 h 4638481"/>
              <a:gd name="connsiteX7" fmla="*/ 8212559 w 9532465"/>
              <a:gd name="connsiteY7" fmla="*/ 4152775 h 4638481"/>
              <a:gd name="connsiteX8" fmla="*/ 8411811 w 9532465"/>
              <a:gd name="connsiteY8" fmla="*/ 4638481 h 4638481"/>
              <a:gd name="connsiteX9" fmla="*/ 1128444 w 9532465"/>
              <a:gd name="connsiteY9" fmla="*/ 4638481 h 4638481"/>
              <a:gd name="connsiteX10" fmla="*/ 1332334 w 9532465"/>
              <a:gd name="connsiteY10" fmla="*/ 4136900 h 4638481"/>
              <a:gd name="connsiteX11" fmla="*/ 703644 w 9532465"/>
              <a:gd name="connsiteY11" fmla="*/ 4278797 h 4638481"/>
              <a:gd name="connsiteX12" fmla="*/ 314171 w 9532465"/>
              <a:gd name="connsiteY12" fmla="*/ 3802956 h 4638481"/>
              <a:gd name="connsiteX13" fmla="*/ 249572 w 9532465"/>
              <a:gd name="connsiteY13" fmla="*/ 3983857 h 4638481"/>
              <a:gd name="connsiteX14" fmla="*/ 0 w 9532465"/>
              <a:gd name="connsiteY14" fmla="*/ 3792938 h 4638481"/>
              <a:gd name="connsiteX15" fmla="*/ 0 w 9532465"/>
              <a:gd name="connsiteY15" fmla="*/ 570289 h 4638481"/>
              <a:gd name="connsiteX16" fmla="*/ 650308 w 9532465"/>
              <a:gd name="connsiteY16" fmla="*/ 0 h 4638481"/>
              <a:gd name="connsiteX0" fmla="*/ 650308 w 9532465"/>
              <a:gd name="connsiteY0" fmla="*/ 0 h 4638481"/>
              <a:gd name="connsiteX1" fmla="*/ 8849738 w 9532465"/>
              <a:gd name="connsiteY1" fmla="*/ 0 h 4638481"/>
              <a:gd name="connsiteX2" fmla="*/ 9517225 w 9532465"/>
              <a:gd name="connsiteY2" fmla="*/ 492179 h 4638481"/>
              <a:gd name="connsiteX3" fmla="*/ 9532465 w 9532465"/>
              <a:gd name="connsiteY3" fmla="*/ 3489265 h 4638481"/>
              <a:gd name="connsiteX4" fmla="*/ 9323528 w 9532465"/>
              <a:gd name="connsiteY4" fmla="*/ 3999732 h 4638481"/>
              <a:gd name="connsiteX5" fmla="*/ 9257247 w 9532465"/>
              <a:gd name="connsiteY5" fmla="*/ 3818831 h 4638481"/>
              <a:gd name="connsiteX6" fmla="*/ 8857627 w 9532465"/>
              <a:gd name="connsiteY6" fmla="*/ 4294672 h 4638481"/>
              <a:gd name="connsiteX7" fmla="*/ 8212559 w 9532465"/>
              <a:gd name="connsiteY7" fmla="*/ 4152775 h 4638481"/>
              <a:gd name="connsiteX8" fmla="*/ 8411811 w 9532465"/>
              <a:gd name="connsiteY8" fmla="*/ 4638481 h 4638481"/>
              <a:gd name="connsiteX9" fmla="*/ 1128444 w 9532465"/>
              <a:gd name="connsiteY9" fmla="*/ 4638481 h 4638481"/>
              <a:gd name="connsiteX10" fmla="*/ 1332334 w 9532465"/>
              <a:gd name="connsiteY10" fmla="*/ 4136900 h 4638481"/>
              <a:gd name="connsiteX11" fmla="*/ 703644 w 9532465"/>
              <a:gd name="connsiteY11" fmla="*/ 4278797 h 4638481"/>
              <a:gd name="connsiteX12" fmla="*/ 314171 w 9532465"/>
              <a:gd name="connsiteY12" fmla="*/ 3802956 h 4638481"/>
              <a:gd name="connsiteX13" fmla="*/ 249572 w 9532465"/>
              <a:gd name="connsiteY13" fmla="*/ 3983857 h 4638481"/>
              <a:gd name="connsiteX14" fmla="*/ 0 w 9532465"/>
              <a:gd name="connsiteY14" fmla="*/ 3792938 h 4638481"/>
              <a:gd name="connsiteX15" fmla="*/ 0 w 9532465"/>
              <a:gd name="connsiteY15" fmla="*/ 570289 h 4638481"/>
              <a:gd name="connsiteX16" fmla="*/ 650308 w 9532465"/>
              <a:gd name="connsiteY16" fmla="*/ 0 h 4638481"/>
              <a:gd name="connsiteX0" fmla="*/ 650308 w 9524845"/>
              <a:gd name="connsiteY0" fmla="*/ 0 h 4638481"/>
              <a:gd name="connsiteX1" fmla="*/ 8849738 w 9524845"/>
              <a:gd name="connsiteY1" fmla="*/ 0 h 4638481"/>
              <a:gd name="connsiteX2" fmla="*/ 9517225 w 9524845"/>
              <a:gd name="connsiteY2" fmla="*/ 492179 h 4638481"/>
              <a:gd name="connsiteX3" fmla="*/ 9524845 w 9524845"/>
              <a:gd name="connsiteY3" fmla="*/ 3500410 h 4638481"/>
              <a:gd name="connsiteX4" fmla="*/ 9323528 w 9524845"/>
              <a:gd name="connsiteY4" fmla="*/ 3999732 h 4638481"/>
              <a:gd name="connsiteX5" fmla="*/ 9257247 w 9524845"/>
              <a:gd name="connsiteY5" fmla="*/ 3818831 h 4638481"/>
              <a:gd name="connsiteX6" fmla="*/ 8857627 w 9524845"/>
              <a:gd name="connsiteY6" fmla="*/ 4294672 h 4638481"/>
              <a:gd name="connsiteX7" fmla="*/ 8212559 w 9524845"/>
              <a:gd name="connsiteY7" fmla="*/ 4152775 h 4638481"/>
              <a:gd name="connsiteX8" fmla="*/ 8411811 w 9524845"/>
              <a:gd name="connsiteY8" fmla="*/ 4638481 h 4638481"/>
              <a:gd name="connsiteX9" fmla="*/ 1128444 w 9524845"/>
              <a:gd name="connsiteY9" fmla="*/ 4638481 h 4638481"/>
              <a:gd name="connsiteX10" fmla="*/ 1332334 w 9524845"/>
              <a:gd name="connsiteY10" fmla="*/ 4136900 h 4638481"/>
              <a:gd name="connsiteX11" fmla="*/ 703644 w 9524845"/>
              <a:gd name="connsiteY11" fmla="*/ 4278797 h 4638481"/>
              <a:gd name="connsiteX12" fmla="*/ 314171 w 9524845"/>
              <a:gd name="connsiteY12" fmla="*/ 3802956 h 4638481"/>
              <a:gd name="connsiteX13" fmla="*/ 249572 w 9524845"/>
              <a:gd name="connsiteY13" fmla="*/ 3983857 h 4638481"/>
              <a:gd name="connsiteX14" fmla="*/ 0 w 9524845"/>
              <a:gd name="connsiteY14" fmla="*/ 3792938 h 4638481"/>
              <a:gd name="connsiteX15" fmla="*/ 0 w 9524845"/>
              <a:gd name="connsiteY15" fmla="*/ 570289 h 4638481"/>
              <a:gd name="connsiteX16" fmla="*/ 650308 w 9524845"/>
              <a:gd name="connsiteY16" fmla="*/ 0 h 4638481"/>
              <a:gd name="connsiteX0" fmla="*/ 650308 w 9517225"/>
              <a:gd name="connsiteY0" fmla="*/ 0 h 4638481"/>
              <a:gd name="connsiteX1" fmla="*/ 8849738 w 9517225"/>
              <a:gd name="connsiteY1" fmla="*/ 0 h 4638481"/>
              <a:gd name="connsiteX2" fmla="*/ 9517225 w 9517225"/>
              <a:gd name="connsiteY2" fmla="*/ 492179 h 4638481"/>
              <a:gd name="connsiteX3" fmla="*/ 9517225 w 9517225"/>
              <a:gd name="connsiteY3" fmla="*/ 3500410 h 4638481"/>
              <a:gd name="connsiteX4" fmla="*/ 9323528 w 9517225"/>
              <a:gd name="connsiteY4" fmla="*/ 3999732 h 4638481"/>
              <a:gd name="connsiteX5" fmla="*/ 9257247 w 9517225"/>
              <a:gd name="connsiteY5" fmla="*/ 3818831 h 4638481"/>
              <a:gd name="connsiteX6" fmla="*/ 8857627 w 9517225"/>
              <a:gd name="connsiteY6" fmla="*/ 4294672 h 4638481"/>
              <a:gd name="connsiteX7" fmla="*/ 8212559 w 9517225"/>
              <a:gd name="connsiteY7" fmla="*/ 4152775 h 4638481"/>
              <a:gd name="connsiteX8" fmla="*/ 8411811 w 9517225"/>
              <a:gd name="connsiteY8" fmla="*/ 4638481 h 4638481"/>
              <a:gd name="connsiteX9" fmla="*/ 1128444 w 9517225"/>
              <a:gd name="connsiteY9" fmla="*/ 4638481 h 4638481"/>
              <a:gd name="connsiteX10" fmla="*/ 1332334 w 9517225"/>
              <a:gd name="connsiteY10" fmla="*/ 4136900 h 4638481"/>
              <a:gd name="connsiteX11" fmla="*/ 703644 w 9517225"/>
              <a:gd name="connsiteY11" fmla="*/ 4278797 h 4638481"/>
              <a:gd name="connsiteX12" fmla="*/ 314171 w 9517225"/>
              <a:gd name="connsiteY12" fmla="*/ 3802956 h 4638481"/>
              <a:gd name="connsiteX13" fmla="*/ 249572 w 9517225"/>
              <a:gd name="connsiteY13" fmla="*/ 3983857 h 4638481"/>
              <a:gd name="connsiteX14" fmla="*/ 0 w 9517225"/>
              <a:gd name="connsiteY14" fmla="*/ 3792938 h 4638481"/>
              <a:gd name="connsiteX15" fmla="*/ 0 w 9517225"/>
              <a:gd name="connsiteY15" fmla="*/ 570289 h 4638481"/>
              <a:gd name="connsiteX16" fmla="*/ 650308 w 951722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42007 w 9547705"/>
              <a:gd name="connsiteY5" fmla="*/ 3462199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743403 h 4638481"/>
              <a:gd name="connsiteX5" fmla="*/ 9242007 w 9547705"/>
              <a:gd name="connsiteY5" fmla="*/ 3462199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743403 h 4638481"/>
              <a:gd name="connsiteX5" fmla="*/ 9272487 w 9547705"/>
              <a:gd name="connsiteY5" fmla="*/ 3451054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49790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58279 w 9547705"/>
              <a:gd name="connsiteY7" fmla="*/ 3963314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58279 w 9547705"/>
              <a:gd name="connsiteY7" fmla="*/ 3963314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298931 w 9547705"/>
              <a:gd name="connsiteY12" fmla="*/ 3390600 h 4638481"/>
              <a:gd name="connsiteX13" fmla="*/ 249572 w 9547705"/>
              <a:gd name="connsiteY13" fmla="*/ 3983857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24714 w 9547705"/>
              <a:gd name="connsiteY10" fmla="*/ 3936295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47574 w 9547705"/>
              <a:gd name="connsiteY10" fmla="*/ 3891716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3914006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547705" h="4638481">
                <a:moveTo>
                  <a:pt x="650308" y="0"/>
                </a:moveTo>
                <a:lnTo>
                  <a:pt x="8849738" y="0"/>
                </a:lnTo>
                <a:cubicBezTo>
                  <a:pt x="8935848" y="228854"/>
                  <a:pt x="9150331" y="417824"/>
                  <a:pt x="9517225" y="492179"/>
                </a:cubicBezTo>
                <a:lnTo>
                  <a:pt x="9547705" y="3478120"/>
                </a:lnTo>
                <a:cubicBezTo>
                  <a:pt x="9480203" y="3522209"/>
                  <a:pt x="9400772" y="3661129"/>
                  <a:pt x="9338768" y="3721114"/>
                </a:cubicBezTo>
                <a:lnTo>
                  <a:pt x="9272487" y="3451054"/>
                </a:lnTo>
                <a:cubicBezTo>
                  <a:pt x="9067371" y="3613900"/>
                  <a:pt x="8945205" y="3954545"/>
                  <a:pt x="8857627" y="4127500"/>
                </a:cubicBezTo>
                <a:cubicBezTo>
                  <a:pt x="8681319" y="4037653"/>
                  <a:pt x="8442841" y="3990182"/>
                  <a:pt x="8235419" y="3974459"/>
                </a:cubicBezTo>
                <a:cubicBezTo>
                  <a:pt x="8268338" y="4186322"/>
                  <a:pt x="8331516" y="4508578"/>
                  <a:pt x="8411811" y="4638481"/>
                </a:cubicBezTo>
                <a:lnTo>
                  <a:pt x="1128444" y="4638481"/>
                </a:lnTo>
                <a:cubicBezTo>
                  <a:pt x="1210679" y="4506349"/>
                  <a:pt x="1283466" y="4111382"/>
                  <a:pt x="1332334" y="3914006"/>
                </a:cubicBezTo>
                <a:cubicBezTo>
                  <a:pt x="1130179" y="3929729"/>
                  <a:pt x="875476" y="3999489"/>
                  <a:pt x="703644" y="4089336"/>
                </a:cubicBezTo>
                <a:cubicBezTo>
                  <a:pt x="618290" y="3916381"/>
                  <a:pt x="498839" y="3553446"/>
                  <a:pt x="298931" y="3390600"/>
                </a:cubicBezTo>
                <a:lnTo>
                  <a:pt x="234332" y="3671805"/>
                </a:lnTo>
                <a:cubicBezTo>
                  <a:pt x="155781" y="3593830"/>
                  <a:pt x="88868" y="3432830"/>
                  <a:pt x="0" y="3380583"/>
                </a:cubicBezTo>
                <a:lnTo>
                  <a:pt x="0" y="570289"/>
                </a:lnTo>
                <a:cubicBezTo>
                  <a:pt x="434266" y="535567"/>
                  <a:pt x="600379" y="266359"/>
                  <a:pt x="650308" y="0"/>
                </a:cubicBezTo>
                <a:close/>
              </a:path>
            </a:pathLst>
          </a:custGeom>
          <a:ln w="9525">
            <a:solidFill>
              <a:schemeClr val="tx1">
                <a:lumMod val="20000"/>
                <a:lumOff val="80000"/>
              </a:schemeClr>
            </a:solidFill>
          </a:ln>
        </p:spPr>
        <p:txBody>
          <a:bodyPr wrap="none" tIns="64008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69" name="Freeform 68"/>
          <p:cNvSpPr/>
          <p:nvPr/>
        </p:nvSpPr>
        <p:spPr>
          <a:xfrm>
            <a:off x="9634538" y="4279106"/>
            <a:ext cx="1390650" cy="1059656"/>
          </a:xfrm>
          <a:custGeom>
            <a:avLst/>
            <a:gdLst>
              <a:gd name="connsiteX0" fmla="*/ 1366837 w 1381125"/>
              <a:gd name="connsiteY0" fmla="*/ 0 h 1085850"/>
              <a:gd name="connsiteX1" fmla="*/ 981075 w 1381125"/>
              <a:gd name="connsiteY1" fmla="*/ 309562 h 1085850"/>
              <a:gd name="connsiteX2" fmla="*/ 919162 w 1381125"/>
              <a:gd name="connsiteY2" fmla="*/ 114300 h 1085850"/>
              <a:gd name="connsiteX3" fmla="*/ 576262 w 1381125"/>
              <a:gd name="connsiteY3" fmla="*/ 566737 h 1085850"/>
              <a:gd name="connsiteX4" fmla="*/ 0 w 1381125"/>
              <a:gd name="connsiteY4" fmla="*/ 428625 h 1085850"/>
              <a:gd name="connsiteX5" fmla="*/ 400050 w 1381125"/>
              <a:gd name="connsiteY5" fmla="*/ 1085850 h 1085850"/>
              <a:gd name="connsiteX6" fmla="*/ 1381125 w 1381125"/>
              <a:gd name="connsiteY6" fmla="*/ 1023937 h 1085850"/>
              <a:gd name="connsiteX7" fmla="*/ 1366837 w 1381125"/>
              <a:gd name="connsiteY7" fmla="*/ 0 h 1085850"/>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57212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7340 w 1384009"/>
              <a:gd name="connsiteY0" fmla="*/ 0 h 1069182"/>
              <a:gd name="connsiteX1" fmla="*/ 983959 w 1384009"/>
              <a:gd name="connsiteY1" fmla="*/ 292894 h 1069182"/>
              <a:gd name="connsiteX2" fmla="*/ 922046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340 w 1384009"/>
              <a:gd name="connsiteY0" fmla="*/ 0 h 1069182"/>
              <a:gd name="connsiteX1" fmla="*/ 983959 w 1384009"/>
              <a:gd name="connsiteY1" fmla="*/ 292894 h 1069182"/>
              <a:gd name="connsiteX2" fmla="*/ 922046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340 w 1384009"/>
              <a:gd name="connsiteY0" fmla="*/ 0 h 1069182"/>
              <a:gd name="connsiteX1" fmla="*/ 983959 w 1384009"/>
              <a:gd name="connsiteY1" fmla="*/ 292894 h 1069182"/>
              <a:gd name="connsiteX2" fmla="*/ 914902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070 w 1383739"/>
              <a:gd name="connsiteY0" fmla="*/ 0 h 1033463"/>
              <a:gd name="connsiteX1" fmla="*/ 983689 w 1383739"/>
              <a:gd name="connsiteY1" fmla="*/ 292894 h 1033463"/>
              <a:gd name="connsiteX2" fmla="*/ 914632 w 1383739"/>
              <a:gd name="connsiteY2" fmla="*/ 97632 h 1033463"/>
              <a:gd name="connsiteX3" fmla="*/ 578876 w 1383739"/>
              <a:gd name="connsiteY3" fmla="*/ 540544 h 1033463"/>
              <a:gd name="connsiteX4" fmla="*/ 2614 w 1383739"/>
              <a:gd name="connsiteY4" fmla="*/ 411957 h 1033463"/>
              <a:gd name="connsiteX5" fmla="*/ 426476 w 1383739"/>
              <a:gd name="connsiteY5" fmla="*/ 1033463 h 1033463"/>
              <a:gd name="connsiteX6" fmla="*/ 1383739 w 1383739"/>
              <a:gd name="connsiteY6" fmla="*/ 1007269 h 1033463"/>
              <a:gd name="connsiteX7" fmla="*/ 1367070 w 1383739"/>
              <a:gd name="connsiteY7" fmla="*/ 0 h 1033463"/>
              <a:gd name="connsiteX0" fmla="*/ 1367282 w 1383951"/>
              <a:gd name="connsiteY0" fmla="*/ 0 h 1059656"/>
              <a:gd name="connsiteX1" fmla="*/ 983901 w 1383951"/>
              <a:gd name="connsiteY1" fmla="*/ 292894 h 1059656"/>
              <a:gd name="connsiteX2" fmla="*/ 914844 w 1383951"/>
              <a:gd name="connsiteY2" fmla="*/ 97632 h 1059656"/>
              <a:gd name="connsiteX3" fmla="*/ 579088 w 1383951"/>
              <a:gd name="connsiteY3" fmla="*/ 540544 h 1059656"/>
              <a:gd name="connsiteX4" fmla="*/ 2826 w 1383951"/>
              <a:gd name="connsiteY4" fmla="*/ 411957 h 1059656"/>
              <a:gd name="connsiteX5" fmla="*/ 407638 w 1383951"/>
              <a:gd name="connsiteY5" fmla="*/ 1059656 h 1059656"/>
              <a:gd name="connsiteX6" fmla="*/ 1383951 w 1383951"/>
              <a:gd name="connsiteY6" fmla="*/ 1007269 h 1059656"/>
              <a:gd name="connsiteX7" fmla="*/ 1367282 w 1383951"/>
              <a:gd name="connsiteY7" fmla="*/ 0 h 1059656"/>
              <a:gd name="connsiteX0" fmla="*/ 1364456 w 1381125"/>
              <a:gd name="connsiteY0" fmla="*/ 0 h 1059656"/>
              <a:gd name="connsiteX1" fmla="*/ 981075 w 1381125"/>
              <a:gd name="connsiteY1" fmla="*/ 292894 h 1059656"/>
              <a:gd name="connsiteX2" fmla="*/ 912018 w 1381125"/>
              <a:gd name="connsiteY2" fmla="*/ 97632 h 1059656"/>
              <a:gd name="connsiteX3" fmla="*/ 576262 w 1381125"/>
              <a:gd name="connsiteY3" fmla="*/ 540544 h 1059656"/>
              <a:gd name="connsiteX4" fmla="*/ 0 w 1381125"/>
              <a:gd name="connsiteY4" fmla="*/ 411957 h 1059656"/>
              <a:gd name="connsiteX5" fmla="*/ 404812 w 1381125"/>
              <a:gd name="connsiteY5" fmla="*/ 1059656 h 1059656"/>
              <a:gd name="connsiteX6" fmla="*/ 1381125 w 1381125"/>
              <a:gd name="connsiteY6" fmla="*/ 1007269 h 1059656"/>
              <a:gd name="connsiteX7" fmla="*/ 1364456 w 1381125"/>
              <a:gd name="connsiteY7" fmla="*/ 0 h 1059656"/>
              <a:gd name="connsiteX0" fmla="*/ 1364456 w 1381125"/>
              <a:gd name="connsiteY0" fmla="*/ 0 h 1059656"/>
              <a:gd name="connsiteX1" fmla="*/ 981075 w 1381125"/>
              <a:gd name="connsiteY1" fmla="*/ 292894 h 1059656"/>
              <a:gd name="connsiteX2" fmla="*/ 912018 w 1381125"/>
              <a:gd name="connsiteY2" fmla="*/ 97632 h 1059656"/>
              <a:gd name="connsiteX3" fmla="*/ 576262 w 1381125"/>
              <a:gd name="connsiteY3" fmla="*/ 540544 h 1059656"/>
              <a:gd name="connsiteX4" fmla="*/ 0 w 1381125"/>
              <a:gd name="connsiteY4" fmla="*/ 411957 h 1059656"/>
              <a:gd name="connsiteX5" fmla="*/ 404812 w 1381125"/>
              <a:gd name="connsiteY5" fmla="*/ 1059656 h 1059656"/>
              <a:gd name="connsiteX6" fmla="*/ 1381125 w 1381125"/>
              <a:gd name="connsiteY6" fmla="*/ 1007269 h 1059656"/>
              <a:gd name="connsiteX7" fmla="*/ 1364456 w 1381125"/>
              <a:gd name="connsiteY7" fmla="*/ 0 h 1059656"/>
              <a:gd name="connsiteX0" fmla="*/ 1373981 w 1390650"/>
              <a:gd name="connsiteY0" fmla="*/ 0 h 1059656"/>
              <a:gd name="connsiteX1" fmla="*/ 990600 w 1390650"/>
              <a:gd name="connsiteY1" fmla="*/ 292894 h 1059656"/>
              <a:gd name="connsiteX2" fmla="*/ 921543 w 1390650"/>
              <a:gd name="connsiteY2" fmla="*/ 97632 h 1059656"/>
              <a:gd name="connsiteX3" fmla="*/ 585787 w 1390650"/>
              <a:gd name="connsiteY3" fmla="*/ 540544 h 1059656"/>
              <a:gd name="connsiteX4" fmla="*/ 0 w 1390650"/>
              <a:gd name="connsiteY4" fmla="*/ 409575 h 1059656"/>
              <a:gd name="connsiteX5" fmla="*/ 414337 w 1390650"/>
              <a:gd name="connsiteY5" fmla="*/ 1059656 h 1059656"/>
              <a:gd name="connsiteX6" fmla="*/ 1390650 w 1390650"/>
              <a:gd name="connsiteY6" fmla="*/ 1007269 h 1059656"/>
              <a:gd name="connsiteX7" fmla="*/ 1373981 w 1390650"/>
              <a:gd name="connsiteY7" fmla="*/ 0 h 1059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90650" h="1059656">
                <a:moveTo>
                  <a:pt x="1373981" y="0"/>
                </a:moveTo>
                <a:cubicBezTo>
                  <a:pt x="1283493" y="47625"/>
                  <a:pt x="1072356" y="192882"/>
                  <a:pt x="990600" y="292894"/>
                </a:cubicBezTo>
                <a:cubicBezTo>
                  <a:pt x="977900" y="235744"/>
                  <a:pt x="955674" y="154782"/>
                  <a:pt x="921543" y="97632"/>
                </a:cubicBezTo>
                <a:cubicBezTo>
                  <a:pt x="854074" y="140495"/>
                  <a:pt x="677069" y="316706"/>
                  <a:pt x="585787" y="540544"/>
                </a:cubicBezTo>
                <a:cubicBezTo>
                  <a:pt x="456405" y="497682"/>
                  <a:pt x="105569" y="399256"/>
                  <a:pt x="0" y="409575"/>
                </a:cubicBezTo>
                <a:cubicBezTo>
                  <a:pt x="25400" y="567531"/>
                  <a:pt x="184150" y="960437"/>
                  <a:pt x="414337" y="1059656"/>
                </a:cubicBezTo>
                <a:lnTo>
                  <a:pt x="1390650" y="1007269"/>
                </a:lnTo>
                <a:cubicBezTo>
                  <a:pt x="1389062" y="669132"/>
                  <a:pt x="1385094" y="347662"/>
                  <a:pt x="1373981"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flipH="1">
            <a:off x="1197050" y="4245769"/>
            <a:ext cx="1362435" cy="1073944"/>
          </a:xfrm>
          <a:custGeom>
            <a:avLst/>
            <a:gdLst>
              <a:gd name="connsiteX0" fmla="*/ 1366837 w 1381125"/>
              <a:gd name="connsiteY0" fmla="*/ 0 h 1085850"/>
              <a:gd name="connsiteX1" fmla="*/ 981075 w 1381125"/>
              <a:gd name="connsiteY1" fmla="*/ 309562 h 1085850"/>
              <a:gd name="connsiteX2" fmla="*/ 919162 w 1381125"/>
              <a:gd name="connsiteY2" fmla="*/ 114300 h 1085850"/>
              <a:gd name="connsiteX3" fmla="*/ 576262 w 1381125"/>
              <a:gd name="connsiteY3" fmla="*/ 566737 h 1085850"/>
              <a:gd name="connsiteX4" fmla="*/ 0 w 1381125"/>
              <a:gd name="connsiteY4" fmla="*/ 428625 h 1085850"/>
              <a:gd name="connsiteX5" fmla="*/ 400050 w 1381125"/>
              <a:gd name="connsiteY5" fmla="*/ 1085850 h 1085850"/>
              <a:gd name="connsiteX6" fmla="*/ 1381125 w 1381125"/>
              <a:gd name="connsiteY6" fmla="*/ 1023937 h 1085850"/>
              <a:gd name="connsiteX7" fmla="*/ 1366837 w 1381125"/>
              <a:gd name="connsiteY7" fmla="*/ 0 h 1085850"/>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57212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94808 w 1397803"/>
              <a:gd name="connsiteY0" fmla="*/ 0 h 1073944"/>
              <a:gd name="connsiteX1" fmla="*/ 983959 w 1397803"/>
              <a:gd name="connsiteY1" fmla="*/ 297656 h 1073944"/>
              <a:gd name="connsiteX2" fmla="*/ 922046 w 1397803"/>
              <a:gd name="connsiteY2" fmla="*/ 102394 h 1073944"/>
              <a:gd name="connsiteX3" fmla="*/ 579146 w 1397803"/>
              <a:gd name="connsiteY3" fmla="*/ 545306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9146 w 1397803"/>
              <a:gd name="connsiteY3" fmla="*/ 545306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39006 w 1397803"/>
              <a:gd name="connsiteY3" fmla="*/ 590550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86672 w 1397803"/>
              <a:gd name="connsiteY3" fmla="*/ 5881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432032 w 1435027"/>
              <a:gd name="connsiteY0" fmla="*/ 0 h 1073944"/>
              <a:gd name="connsiteX1" fmla="*/ 1028710 w 1435027"/>
              <a:gd name="connsiteY1" fmla="*/ 295275 h 1073944"/>
              <a:gd name="connsiteX2" fmla="*/ 959270 w 1435027"/>
              <a:gd name="connsiteY2" fmla="*/ 102394 h 1073944"/>
              <a:gd name="connsiteX3" fmla="*/ 608842 w 1435027"/>
              <a:gd name="connsiteY3" fmla="*/ 550069 h 1073944"/>
              <a:gd name="connsiteX4" fmla="*/ 2477 w 1435027"/>
              <a:gd name="connsiteY4" fmla="*/ 409575 h 1073944"/>
              <a:gd name="connsiteX5" fmla="*/ 440158 w 1435027"/>
              <a:gd name="connsiteY5" fmla="*/ 1073944 h 1073944"/>
              <a:gd name="connsiteX6" fmla="*/ 1421233 w 1435027"/>
              <a:gd name="connsiteY6" fmla="*/ 1012031 h 1073944"/>
              <a:gd name="connsiteX7" fmla="*/ 1432032 w 1435027"/>
              <a:gd name="connsiteY7" fmla="*/ 0 h 1073944"/>
              <a:gd name="connsiteX0" fmla="*/ 1429555 w 1432550"/>
              <a:gd name="connsiteY0" fmla="*/ 0 h 1073944"/>
              <a:gd name="connsiteX1" fmla="*/ 1026233 w 1432550"/>
              <a:gd name="connsiteY1" fmla="*/ 295275 h 1073944"/>
              <a:gd name="connsiteX2" fmla="*/ 956793 w 1432550"/>
              <a:gd name="connsiteY2" fmla="*/ 102394 h 1073944"/>
              <a:gd name="connsiteX3" fmla="*/ 606365 w 1432550"/>
              <a:gd name="connsiteY3" fmla="*/ 550069 h 1073944"/>
              <a:gd name="connsiteX4" fmla="*/ 0 w 1432550"/>
              <a:gd name="connsiteY4" fmla="*/ 409575 h 1073944"/>
              <a:gd name="connsiteX5" fmla="*/ 437681 w 1432550"/>
              <a:gd name="connsiteY5" fmla="*/ 1073944 h 1073944"/>
              <a:gd name="connsiteX6" fmla="*/ 1418756 w 1432550"/>
              <a:gd name="connsiteY6" fmla="*/ 1012031 h 1073944"/>
              <a:gd name="connsiteX7" fmla="*/ 1429555 w 1432550"/>
              <a:gd name="connsiteY7" fmla="*/ 0 h 1073944"/>
              <a:gd name="connsiteX0" fmla="*/ 1429555 w 1432550"/>
              <a:gd name="connsiteY0" fmla="*/ 0 h 1073944"/>
              <a:gd name="connsiteX1" fmla="*/ 1026233 w 1432550"/>
              <a:gd name="connsiteY1" fmla="*/ 295275 h 1073944"/>
              <a:gd name="connsiteX2" fmla="*/ 956793 w 1432550"/>
              <a:gd name="connsiteY2" fmla="*/ 102394 h 1073944"/>
              <a:gd name="connsiteX3" fmla="*/ 606365 w 1432550"/>
              <a:gd name="connsiteY3" fmla="*/ 550069 h 1073944"/>
              <a:gd name="connsiteX4" fmla="*/ 0 w 1432550"/>
              <a:gd name="connsiteY4" fmla="*/ 409575 h 1073944"/>
              <a:gd name="connsiteX5" fmla="*/ 437681 w 1432550"/>
              <a:gd name="connsiteY5" fmla="*/ 1073944 h 1073944"/>
              <a:gd name="connsiteX6" fmla="*/ 1418756 w 1432550"/>
              <a:gd name="connsiteY6" fmla="*/ 1012031 h 1073944"/>
              <a:gd name="connsiteX7" fmla="*/ 1429555 w 1432550"/>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35399" h="1073944">
                <a:moveTo>
                  <a:pt x="1429555" y="0"/>
                </a:moveTo>
                <a:cubicBezTo>
                  <a:pt x="1339067" y="47625"/>
                  <a:pt x="1105607" y="223838"/>
                  <a:pt x="1026233" y="295275"/>
                </a:cubicBezTo>
                <a:cubicBezTo>
                  <a:pt x="1013533" y="238125"/>
                  <a:pt x="990924" y="159544"/>
                  <a:pt x="956793" y="102394"/>
                </a:cubicBezTo>
                <a:cubicBezTo>
                  <a:pt x="889324" y="145257"/>
                  <a:pt x="695138" y="304799"/>
                  <a:pt x="606365" y="550069"/>
                </a:cubicBezTo>
                <a:cubicBezTo>
                  <a:pt x="471966" y="495301"/>
                  <a:pt x="105569" y="399256"/>
                  <a:pt x="0" y="409575"/>
                </a:cubicBezTo>
                <a:cubicBezTo>
                  <a:pt x="25825" y="596106"/>
                  <a:pt x="202477" y="946150"/>
                  <a:pt x="437681" y="1073944"/>
                </a:cubicBezTo>
                <a:lnTo>
                  <a:pt x="1433809" y="1047749"/>
                </a:lnTo>
                <a:cubicBezTo>
                  <a:pt x="1432221" y="709612"/>
                  <a:pt x="1440668" y="347662"/>
                  <a:pt x="1429555"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 name="Group 70"/>
          <p:cNvGrpSpPr/>
          <p:nvPr/>
        </p:nvGrpSpPr>
        <p:grpSpPr>
          <a:xfrm rot="20401737" flipH="1">
            <a:off x="9461415" y="4368335"/>
            <a:ext cx="2423398" cy="1402268"/>
            <a:chOff x="4391996" y="2365975"/>
            <a:chExt cx="1978494" cy="1144830"/>
          </a:xfrm>
        </p:grpSpPr>
        <p:sp>
          <p:nvSpPr>
            <p:cNvPr id="72" name="Freeform 5"/>
            <p:cNvSpPr>
              <a:spLocks/>
            </p:cNvSpPr>
            <p:nvPr/>
          </p:nvSpPr>
          <p:spPr bwMode="auto">
            <a:xfrm flipV="1">
              <a:off x="4391996" y="2390015"/>
              <a:ext cx="1021084" cy="72599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5"/>
            <p:cNvSpPr>
              <a:spLocks/>
            </p:cNvSpPr>
            <p:nvPr/>
          </p:nvSpPr>
          <p:spPr bwMode="auto">
            <a:xfrm rot="19947145" flipH="1" flipV="1">
              <a:off x="5525866" y="2486752"/>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4" name="Freeform 5"/>
            <p:cNvSpPr>
              <a:spLocks/>
            </p:cNvSpPr>
            <p:nvPr/>
          </p:nvSpPr>
          <p:spPr bwMode="auto">
            <a:xfrm rot="10800000" flipH="1" flipV="1">
              <a:off x="4423915" y="2864083"/>
              <a:ext cx="1273667" cy="6467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
            <p:cNvSpPr>
              <a:spLocks/>
            </p:cNvSpPr>
            <p:nvPr/>
          </p:nvSpPr>
          <p:spPr bwMode="auto">
            <a:xfrm rot="5400000">
              <a:off x="5173515" y="2467068"/>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
            <p:cNvSpPr>
              <a:spLocks/>
            </p:cNvSpPr>
            <p:nvPr/>
          </p:nvSpPr>
          <p:spPr bwMode="auto">
            <a:xfrm rot="2155393" flipH="1" flipV="1">
              <a:off x="5545320" y="2975266"/>
              <a:ext cx="825170" cy="43340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77" name="Group 76"/>
          <p:cNvGrpSpPr/>
          <p:nvPr/>
        </p:nvGrpSpPr>
        <p:grpSpPr>
          <a:xfrm rot="1198789">
            <a:off x="317453" y="4334226"/>
            <a:ext cx="2423398" cy="1402268"/>
            <a:chOff x="4391996" y="2365975"/>
            <a:chExt cx="1978494" cy="1144830"/>
          </a:xfrm>
        </p:grpSpPr>
        <p:sp>
          <p:nvSpPr>
            <p:cNvPr id="78" name="Freeform 5"/>
            <p:cNvSpPr>
              <a:spLocks/>
            </p:cNvSpPr>
            <p:nvPr/>
          </p:nvSpPr>
          <p:spPr bwMode="auto">
            <a:xfrm flipV="1">
              <a:off x="4391996" y="2390015"/>
              <a:ext cx="1021084" cy="72599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5"/>
            <p:cNvSpPr>
              <a:spLocks/>
            </p:cNvSpPr>
            <p:nvPr/>
          </p:nvSpPr>
          <p:spPr bwMode="auto">
            <a:xfrm rot="19947145" flipH="1" flipV="1">
              <a:off x="5525866" y="2486752"/>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80" name="Freeform 5"/>
            <p:cNvSpPr>
              <a:spLocks/>
            </p:cNvSpPr>
            <p:nvPr/>
          </p:nvSpPr>
          <p:spPr bwMode="auto">
            <a:xfrm rot="10800000" flipH="1" flipV="1">
              <a:off x="4423915" y="2864083"/>
              <a:ext cx="1273667" cy="6467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
            <p:cNvSpPr>
              <a:spLocks/>
            </p:cNvSpPr>
            <p:nvPr/>
          </p:nvSpPr>
          <p:spPr bwMode="auto">
            <a:xfrm rot="5400000">
              <a:off x="5173515" y="2467068"/>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
            <p:cNvSpPr>
              <a:spLocks/>
            </p:cNvSpPr>
            <p:nvPr/>
          </p:nvSpPr>
          <p:spPr bwMode="auto">
            <a:xfrm rot="2155393" flipH="1" flipV="1">
              <a:off x="5545320" y="2975266"/>
              <a:ext cx="825170" cy="43340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 name="Text Placeholder 3"/>
          <p:cNvSpPr>
            <a:spLocks noGrp="1"/>
          </p:cNvSpPr>
          <p:nvPr>
            <p:ph type="body" sz="half" idx="2"/>
          </p:nvPr>
        </p:nvSpPr>
        <p:spPr>
          <a:xfrm>
            <a:off x="2653259" y="5410200"/>
            <a:ext cx="6870154" cy="914400"/>
          </a:xfrm>
          <a:prstGeom prst="rect">
            <a:avLst/>
          </a:prstGeom>
        </p:spPr>
        <p:txBody>
          <a:bodyPr>
            <a:normAutofit/>
          </a:bodyPr>
          <a:lstStyle>
            <a:lvl1pPr marL="0" indent="0" algn="ctr">
              <a:buNone/>
              <a:defRPr sz="1800">
                <a:solidFill>
                  <a:schemeClr val="accent1">
                    <a:lumMod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Footer Placeholder 4"/>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CFFD8F72-F274-42CE-B43C-598895B249BF}" type="datetime1">
              <a:rPr lang="en-US" smtClean="0"/>
              <a:t>12/3/2025</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1385618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One Picture">
    <p:spTree>
      <p:nvGrpSpPr>
        <p:cNvPr id="1" name=""/>
        <p:cNvGrpSpPr/>
        <p:nvPr/>
      </p:nvGrpSpPr>
      <p:grpSpPr>
        <a:xfrm>
          <a:off x="0" y="0"/>
          <a:ext cx="0" cy="0"/>
          <a:chOff x="0" y="0"/>
          <a:chExt cx="0" cy="0"/>
        </a:xfrm>
      </p:grpSpPr>
      <p:sp>
        <p:nvSpPr>
          <p:cNvPr id="9" name="Title 8"/>
          <p:cNvSpPr>
            <a:spLocks noGrp="1"/>
          </p:cNvSpPr>
          <p:nvPr>
            <p:ph type="title"/>
          </p:nvPr>
        </p:nvSpPr>
        <p:spPr>
          <a:xfrm>
            <a:off x="1293812" y="456330"/>
            <a:ext cx="9601202" cy="1067669"/>
          </a:xfrm>
          <a:prstGeom prst="rect">
            <a:avLst/>
          </a:prstGeom>
        </p:spPr>
        <p:txBody>
          <a:bodyPr/>
          <a:lstStyle/>
          <a:p>
            <a:r>
              <a:rPr lang="en-US"/>
              <a:t>Click to edit Master title style</a:t>
            </a:r>
          </a:p>
        </p:txBody>
      </p:sp>
      <p:sp>
        <p:nvSpPr>
          <p:cNvPr id="5" name="Freeform 4"/>
          <p:cNvSpPr>
            <a:spLocks/>
          </p:cNvSpPr>
          <p:nvPr/>
        </p:nvSpPr>
        <p:spPr bwMode="auto">
          <a:xfrm>
            <a:off x="1169502" y="1709600"/>
            <a:ext cx="9841398" cy="4561599"/>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6" name="Freeform 9"/>
          <p:cNvSpPr>
            <a:spLocks/>
          </p:cNvSpPr>
          <p:nvPr/>
        </p:nvSpPr>
        <p:spPr bwMode="auto">
          <a:xfrm>
            <a:off x="1359155" y="1914428"/>
            <a:ext cx="9462092" cy="415194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7" name="Freeform 9"/>
          <p:cNvSpPr>
            <a:spLocks/>
          </p:cNvSpPr>
          <p:nvPr/>
        </p:nvSpPr>
        <p:spPr bwMode="auto">
          <a:xfrm>
            <a:off x="1456509" y="2008348"/>
            <a:ext cx="9267384" cy="396410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8" name="Picture Placeholder 56" descr="An empty placeholder to add an image. Click on the placeholder and select the image that you wish to add."/>
          <p:cNvSpPr>
            <a:spLocks noGrp="1"/>
          </p:cNvSpPr>
          <p:nvPr>
            <p:ph type="pic" sz="quarter" idx="15"/>
          </p:nvPr>
        </p:nvSpPr>
        <p:spPr>
          <a:xfrm>
            <a:off x="1570661" y="2113269"/>
            <a:ext cx="9039081" cy="3754261"/>
          </a:xfrm>
          <a:custGeom>
            <a:avLst/>
            <a:gdLst>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28344 w 3731924"/>
              <a:gd name="connsiteY12" fmla="*/ 2099234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1543613 w 3731924"/>
              <a:gd name="connsiteY18" fmla="*/ 5920 h 2485130"/>
              <a:gd name="connsiteX19" fmla="*/ 2389153 w 3731924"/>
              <a:gd name="connsiteY19" fmla="*/ 0 h 2485130"/>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412297 w 3731924"/>
              <a:gd name="connsiteY12" fmla="*/ 2062315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1543613 w 3731924"/>
              <a:gd name="connsiteY18" fmla="*/ 5920 h 2485130"/>
              <a:gd name="connsiteX19" fmla="*/ 2389153 w 3731924"/>
              <a:gd name="connsiteY19" fmla="*/ 0 h 2485130"/>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412297 w 3731924"/>
              <a:gd name="connsiteY12" fmla="*/ 2062315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2389153 w 3731924"/>
              <a:gd name="connsiteY18" fmla="*/ 0 h 2485130"/>
              <a:gd name="connsiteX0" fmla="*/ 1543613 w 3731924"/>
              <a:gd name="connsiteY0" fmla="*/ 0 h 2479267"/>
              <a:gd name="connsiteX1" fmla="*/ 3321804 w 3731924"/>
              <a:gd name="connsiteY1" fmla="*/ 23026 h 2479267"/>
              <a:gd name="connsiteX2" fmla="*/ 3320819 w 3731924"/>
              <a:gd name="connsiteY2" fmla="*/ 32796 h 2479267"/>
              <a:gd name="connsiteX3" fmla="*/ 3685944 w 3731924"/>
              <a:gd name="connsiteY3" fmla="*/ 397921 h 2479267"/>
              <a:gd name="connsiteX4" fmla="*/ 3692477 w 3731924"/>
              <a:gd name="connsiteY4" fmla="*/ 397262 h 2479267"/>
              <a:gd name="connsiteX5" fmla="*/ 3731924 w 3731924"/>
              <a:gd name="connsiteY5" fmla="*/ 2101796 h 2479267"/>
              <a:gd name="connsiteX6" fmla="*/ 3711344 w 3731924"/>
              <a:gd name="connsiteY6" fmla="*/ 2099721 h 2479267"/>
              <a:gd name="connsiteX7" fmla="*/ 3346219 w 3731924"/>
              <a:gd name="connsiteY7" fmla="*/ 2464846 h 2479267"/>
              <a:gd name="connsiteX8" fmla="*/ 3347673 w 3731924"/>
              <a:gd name="connsiteY8" fmla="*/ 2479267 h 2479267"/>
              <a:gd name="connsiteX9" fmla="*/ 1867821 w 3731924"/>
              <a:gd name="connsiteY9" fmla="*/ 2475938 h 2479267"/>
              <a:gd name="connsiteX10" fmla="*/ 1867821 w 3731924"/>
              <a:gd name="connsiteY10" fmla="*/ 2475938 h 2479267"/>
              <a:gd name="connsiteX11" fmla="*/ 412027 w 3731924"/>
              <a:gd name="connsiteY11" fmla="*/ 2472663 h 2479267"/>
              <a:gd name="connsiteX12" fmla="*/ 412297 w 3731924"/>
              <a:gd name="connsiteY12" fmla="*/ 2056452 h 2479267"/>
              <a:gd name="connsiteX13" fmla="*/ 86283 w 3731924"/>
              <a:gd name="connsiteY13" fmla="*/ 1983473 h 2479267"/>
              <a:gd name="connsiteX14" fmla="*/ 0 w 3731924"/>
              <a:gd name="connsiteY14" fmla="*/ 421698 h 2479267"/>
              <a:gd name="connsiteX15" fmla="*/ 349020 w 3731924"/>
              <a:gd name="connsiteY15" fmla="*/ 58196 h 2479267"/>
              <a:gd name="connsiteX16" fmla="*/ 343992 w 3731924"/>
              <a:gd name="connsiteY16" fmla="*/ 8320 h 2479267"/>
              <a:gd name="connsiteX17" fmla="*/ 1543613 w 3731924"/>
              <a:gd name="connsiteY17" fmla="*/ 0 h 2479267"/>
              <a:gd name="connsiteX0" fmla="*/ 343992 w 3731924"/>
              <a:gd name="connsiteY0" fmla="*/ 0 h 2470947"/>
              <a:gd name="connsiteX1" fmla="*/ 3321804 w 3731924"/>
              <a:gd name="connsiteY1" fmla="*/ 14706 h 2470947"/>
              <a:gd name="connsiteX2" fmla="*/ 3320819 w 3731924"/>
              <a:gd name="connsiteY2" fmla="*/ 24476 h 2470947"/>
              <a:gd name="connsiteX3" fmla="*/ 3685944 w 3731924"/>
              <a:gd name="connsiteY3" fmla="*/ 389601 h 2470947"/>
              <a:gd name="connsiteX4" fmla="*/ 3692477 w 3731924"/>
              <a:gd name="connsiteY4" fmla="*/ 388942 h 2470947"/>
              <a:gd name="connsiteX5" fmla="*/ 3731924 w 3731924"/>
              <a:gd name="connsiteY5" fmla="*/ 2093476 h 2470947"/>
              <a:gd name="connsiteX6" fmla="*/ 3711344 w 3731924"/>
              <a:gd name="connsiteY6" fmla="*/ 2091401 h 2470947"/>
              <a:gd name="connsiteX7" fmla="*/ 3346219 w 3731924"/>
              <a:gd name="connsiteY7" fmla="*/ 2456526 h 2470947"/>
              <a:gd name="connsiteX8" fmla="*/ 3347673 w 3731924"/>
              <a:gd name="connsiteY8" fmla="*/ 2470947 h 2470947"/>
              <a:gd name="connsiteX9" fmla="*/ 1867821 w 3731924"/>
              <a:gd name="connsiteY9" fmla="*/ 2467618 h 2470947"/>
              <a:gd name="connsiteX10" fmla="*/ 1867821 w 3731924"/>
              <a:gd name="connsiteY10" fmla="*/ 2467618 h 2470947"/>
              <a:gd name="connsiteX11" fmla="*/ 412027 w 3731924"/>
              <a:gd name="connsiteY11" fmla="*/ 2464343 h 2470947"/>
              <a:gd name="connsiteX12" fmla="*/ 412297 w 3731924"/>
              <a:gd name="connsiteY12" fmla="*/ 2048132 h 2470947"/>
              <a:gd name="connsiteX13" fmla="*/ 86283 w 3731924"/>
              <a:gd name="connsiteY13" fmla="*/ 1975153 h 2470947"/>
              <a:gd name="connsiteX14" fmla="*/ 0 w 3731924"/>
              <a:gd name="connsiteY14" fmla="*/ 413378 h 2470947"/>
              <a:gd name="connsiteX15" fmla="*/ 349020 w 3731924"/>
              <a:gd name="connsiteY15" fmla="*/ 49876 h 2470947"/>
              <a:gd name="connsiteX16" fmla="*/ 343992 w 3731924"/>
              <a:gd name="connsiteY16" fmla="*/ 0 h 2470947"/>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1867821 w 3731924"/>
              <a:gd name="connsiteY10" fmla="*/ 2458657 h 2461986"/>
              <a:gd name="connsiteX11" fmla="*/ 412027 w 3731924"/>
              <a:gd name="connsiteY11" fmla="*/ 2455382 h 2461986"/>
              <a:gd name="connsiteX12" fmla="*/ 412297 w 3731924"/>
              <a:gd name="connsiteY12" fmla="*/ 2039171 h 2461986"/>
              <a:gd name="connsiteX13" fmla="*/ 86283 w 3731924"/>
              <a:gd name="connsiteY13" fmla="*/ 1966192 h 2461986"/>
              <a:gd name="connsiteX14" fmla="*/ 0 w 3731924"/>
              <a:gd name="connsiteY14" fmla="*/ 404417 h 2461986"/>
              <a:gd name="connsiteX15" fmla="*/ 349020 w 3731924"/>
              <a:gd name="connsiteY15"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1867821 w 3731924"/>
              <a:gd name="connsiteY10" fmla="*/ 2458657 h 2461986"/>
              <a:gd name="connsiteX11" fmla="*/ 412027 w 3731924"/>
              <a:gd name="connsiteY11" fmla="*/ 2455382 h 2461986"/>
              <a:gd name="connsiteX12" fmla="*/ 86283 w 3731924"/>
              <a:gd name="connsiteY12" fmla="*/ 1966192 h 2461986"/>
              <a:gd name="connsiteX13" fmla="*/ 0 w 3731924"/>
              <a:gd name="connsiteY13" fmla="*/ 404417 h 2461986"/>
              <a:gd name="connsiteX14" fmla="*/ 349020 w 3731924"/>
              <a:gd name="connsiteY14"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412027 w 3731924"/>
              <a:gd name="connsiteY10" fmla="*/ 2455382 h 2461986"/>
              <a:gd name="connsiteX11" fmla="*/ 86283 w 3731924"/>
              <a:gd name="connsiteY11" fmla="*/ 1966192 h 2461986"/>
              <a:gd name="connsiteX12" fmla="*/ 0 w 3731924"/>
              <a:gd name="connsiteY12" fmla="*/ 404417 h 2461986"/>
              <a:gd name="connsiteX13" fmla="*/ 349020 w 3731924"/>
              <a:gd name="connsiteY13"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412027 w 3731924"/>
              <a:gd name="connsiteY9" fmla="*/ 2455382 h 2461986"/>
              <a:gd name="connsiteX10" fmla="*/ 86283 w 3731924"/>
              <a:gd name="connsiteY10" fmla="*/ 1966192 h 2461986"/>
              <a:gd name="connsiteX11" fmla="*/ 0 w 3731924"/>
              <a:gd name="connsiteY11" fmla="*/ 404417 h 2461986"/>
              <a:gd name="connsiteX12" fmla="*/ 349020 w 3731924"/>
              <a:gd name="connsiteY12"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346219 w 3731924"/>
              <a:gd name="connsiteY6" fmla="*/ 2447565 h 2461986"/>
              <a:gd name="connsiteX7" fmla="*/ 3347673 w 3731924"/>
              <a:gd name="connsiteY7" fmla="*/ 2461986 h 2461986"/>
              <a:gd name="connsiteX8" fmla="*/ 412027 w 3731924"/>
              <a:gd name="connsiteY8" fmla="*/ 2455382 h 2461986"/>
              <a:gd name="connsiteX9" fmla="*/ 86283 w 3731924"/>
              <a:gd name="connsiteY9" fmla="*/ 1966192 h 2461986"/>
              <a:gd name="connsiteX10" fmla="*/ 0 w 3731924"/>
              <a:gd name="connsiteY10" fmla="*/ 404417 h 2461986"/>
              <a:gd name="connsiteX11" fmla="*/ 349020 w 3731924"/>
              <a:gd name="connsiteY11" fmla="*/ 40915 h 2461986"/>
              <a:gd name="connsiteX0" fmla="*/ 349020 w 3731924"/>
              <a:gd name="connsiteY0" fmla="*/ 40915 h 2461986"/>
              <a:gd name="connsiteX1" fmla="*/ 3321804 w 3731924"/>
              <a:gd name="connsiteY1" fmla="*/ 5745 h 2461986"/>
              <a:gd name="connsiteX2" fmla="*/ 3685944 w 3731924"/>
              <a:gd name="connsiteY2" fmla="*/ 380640 h 2461986"/>
              <a:gd name="connsiteX3" fmla="*/ 3692477 w 3731924"/>
              <a:gd name="connsiteY3" fmla="*/ 379981 h 2461986"/>
              <a:gd name="connsiteX4" fmla="*/ 3731924 w 3731924"/>
              <a:gd name="connsiteY4" fmla="*/ 2084515 h 2461986"/>
              <a:gd name="connsiteX5" fmla="*/ 3346219 w 3731924"/>
              <a:gd name="connsiteY5" fmla="*/ 2447565 h 2461986"/>
              <a:gd name="connsiteX6" fmla="*/ 3347673 w 3731924"/>
              <a:gd name="connsiteY6" fmla="*/ 2461986 h 2461986"/>
              <a:gd name="connsiteX7" fmla="*/ 412027 w 3731924"/>
              <a:gd name="connsiteY7" fmla="*/ 2455382 h 2461986"/>
              <a:gd name="connsiteX8" fmla="*/ 86283 w 3731924"/>
              <a:gd name="connsiteY8" fmla="*/ 1966192 h 2461986"/>
              <a:gd name="connsiteX9" fmla="*/ 0 w 3731924"/>
              <a:gd name="connsiteY9" fmla="*/ 404417 h 2461986"/>
              <a:gd name="connsiteX10" fmla="*/ 349020 w 3731924"/>
              <a:gd name="connsiteY10" fmla="*/ 40915 h 2461986"/>
              <a:gd name="connsiteX0" fmla="*/ 349020 w 3731924"/>
              <a:gd name="connsiteY0" fmla="*/ 40915 h 2505489"/>
              <a:gd name="connsiteX1" fmla="*/ 3321804 w 3731924"/>
              <a:gd name="connsiteY1" fmla="*/ 5745 h 2505489"/>
              <a:gd name="connsiteX2" fmla="*/ 3685944 w 3731924"/>
              <a:gd name="connsiteY2" fmla="*/ 380640 h 2505489"/>
              <a:gd name="connsiteX3" fmla="*/ 3692477 w 3731924"/>
              <a:gd name="connsiteY3" fmla="*/ 379981 h 2505489"/>
              <a:gd name="connsiteX4" fmla="*/ 3731924 w 3731924"/>
              <a:gd name="connsiteY4" fmla="*/ 2084515 h 2505489"/>
              <a:gd name="connsiteX5" fmla="*/ 3346219 w 3731924"/>
              <a:gd name="connsiteY5" fmla="*/ 2447565 h 2505489"/>
              <a:gd name="connsiteX6" fmla="*/ 412027 w 3731924"/>
              <a:gd name="connsiteY6" fmla="*/ 2455382 h 2505489"/>
              <a:gd name="connsiteX7" fmla="*/ 86283 w 3731924"/>
              <a:gd name="connsiteY7" fmla="*/ 1966192 h 2505489"/>
              <a:gd name="connsiteX8" fmla="*/ 0 w 3731924"/>
              <a:gd name="connsiteY8" fmla="*/ 404417 h 2505489"/>
              <a:gd name="connsiteX9" fmla="*/ 349020 w 3731924"/>
              <a:gd name="connsiteY9" fmla="*/ 40915 h 2505489"/>
              <a:gd name="connsiteX0" fmla="*/ 349020 w 3760415"/>
              <a:gd name="connsiteY0" fmla="*/ 40915 h 2505489"/>
              <a:gd name="connsiteX1" fmla="*/ 3321804 w 3760415"/>
              <a:gd name="connsiteY1" fmla="*/ 5745 h 2505489"/>
              <a:gd name="connsiteX2" fmla="*/ 3685944 w 3760415"/>
              <a:gd name="connsiteY2" fmla="*/ 380640 h 2505489"/>
              <a:gd name="connsiteX3" fmla="*/ 3731924 w 3760415"/>
              <a:gd name="connsiteY3" fmla="*/ 2084515 h 2505489"/>
              <a:gd name="connsiteX4" fmla="*/ 3346219 w 3760415"/>
              <a:gd name="connsiteY4" fmla="*/ 2447565 h 2505489"/>
              <a:gd name="connsiteX5" fmla="*/ 412027 w 3760415"/>
              <a:gd name="connsiteY5" fmla="*/ 2455382 h 2505489"/>
              <a:gd name="connsiteX6" fmla="*/ 86283 w 3760415"/>
              <a:gd name="connsiteY6" fmla="*/ 1966192 h 2505489"/>
              <a:gd name="connsiteX7" fmla="*/ 0 w 3760415"/>
              <a:gd name="connsiteY7" fmla="*/ 404417 h 2505489"/>
              <a:gd name="connsiteX8" fmla="*/ 349020 w 3760415"/>
              <a:gd name="connsiteY8" fmla="*/ 40915 h 2505489"/>
              <a:gd name="connsiteX0" fmla="*/ 349020 w 3836324"/>
              <a:gd name="connsiteY0" fmla="*/ 40915 h 2505489"/>
              <a:gd name="connsiteX1" fmla="*/ 3321804 w 3836324"/>
              <a:gd name="connsiteY1" fmla="*/ 5745 h 2505489"/>
              <a:gd name="connsiteX2" fmla="*/ 3685944 w 3836324"/>
              <a:gd name="connsiteY2" fmla="*/ 380640 h 2505489"/>
              <a:gd name="connsiteX3" fmla="*/ 3731924 w 3836324"/>
              <a:gd name="connsiteY3" fmla="*/ 2084515 h 2505489"/>
              <a:gd name="connsiteX4" fmla="*/ 3346219 w 3836324"/>
              <a:gd name="connsiteY4" fmla="*/ 2447565 h 2505489"/>
              <a:gd name="connsiteX5" fmla="*/ 412027 w 3836324"/>
              <a:gd name="connsiteY5" fmla="*/ 2455382 h 2505489"/>
              <a:gd name="connsiteX6" fmla="*/ 86283 w 3836324"/>
              <a:gd name="connsiteY6" fmla="*/ 1966192 h 2505489"/>
              <a:gd name="connsiteX7" fmla="*/ 0 w 3836324"/>
              <a:gd name="connsiteY7" fmla="*/ 404417 h 2505489"/>
              <a:gd name="connsiteX8" fmla="*/ 349020 w 3836324"/>
              <a:gd name="connsiteY8" fmla="*/ 40915 h 2505489"/>
              <a:gd name="connsiteX0" fmla="*/ 349020 w 3922433"/>
              <a:gd name="connsiteY0" fmla="*/ 40915 h 2503784"/>
              <a:gd name="connsiteX1" fmla="*/ 3321804 w 3922433"/>
              <a:gd name="connsiteY1" fmla="*/ 5745 h 2503784"/>
              <a:gd name="connsiteX2" fmla="*/ 3685944 w 3922433"/>
              <a:gd name="connsiteY2" fmla="*/ 380640 h 2503784"/>
              <a:gd name="connsiteX3" fmla="*/ 3911841 w 3922433"/>
              <a:gd name="connsiteY3" fmla="*/ 2116265 h 2503784"/>
              <a:gd name="connsiteX4" fmla="*/ 3346219 w 3922433"/>
              <a:gd name="connsiteY4" fmla="*/ 2447565 h 2503784"/>
              <a:gd name="connsiteX5" fmla="*/ 412027 w 3922433"/>
              <a:gd name="connsiteY5" fmla="*/ 2455382 h 2503784"/>
              <a:gd name="connsiteX6" fmla="*/ 86283 w 3922433"/>
              <a:gd name="connsiteY6" fmla="*/ 1966192 h 2503784"/>
              <a:gd name="connsiteX7" fmla="*/ 0 w 3922433"/>
              <a:gd name="connsiteY7" fmla="*/ 404417 h 2503784"/>
              <a:gd name="connsiteX8" fmla="*/ 349020 w 3922433"/>
              <a:gd name="connsiteY8" fmla="*/ 40915 h 2503784"/>
              <a:gd name="connsiteX0" fmla="*/ 349020 w 3922433"/>
              <a:gd name="connsiteY0" fmla="*/ 40915 h 2731150"/>
              <a:gd name="connsiteX1" fmla="*/ 3321804 w 3922433"/>
              <a:gd name="connsiteY1" fmla="*/ 5745 h 2731150"/>
              <a:gd name="connsiteX2" fmla="*/ 3685944 w 3922433"/>
              <a:gd name="connsiteY2" fmla="*/ 380640 h 2731150"/>
              <a:gd name="connsiteX3" fmla="*/ 3911841 w 3922433"/>
              <a:gd name="connsiteY3" fmla="*/ 2116265 h 2731150"/>
              <a:gd name="connsiteX4" fmla="*/ 3314469 w 3922433"/>
              <a:gd name="connsiteY4" fmla="*/ 2722732 h 2731150"/>
              <a:gd name="connsiteX5" fmla="*/ 412027 w 3922433"/>
              <a:gd name="connsiteY5" fmla="*/ 2455382 h 2731150"/>
              <a:gd name="connsiteX6" fmla="*/ 86283 w 3922433"/>
              <a:gd name="connsiteY6" fmla="*/ 1966192 h 2731150"/>
              <a:gd name="connsiteX7" fmla="*/ 0 w 3922433"/>
              <a:gd name="connsiteY7" fmla="*/ 404417 h 2731150"/>
              <a:gd name="connsiteX8" fmla="*/ 349020 w 3922433"/>
              <a:gd name="connsiteY8" fmla="*/ 40915 h 2731150"/>
              <a:gd name="connsiteX0" fmla="*/ 349020 w 3922433"/>
              <a:gd name="connsiteY0" fmla="*/ 40915 h 3196990"/>
              <a:gd name="connsiteX1" fmla="*/ 3321804 w 3922433"/>
              <a:gd name="connsiteY1" fmla="*/ 5745 h 3196990"/>
              <a:gd name="connsiteX2" fmla="*/ 3685944 w 3922433"/>
              <a:gd name="connsiteY2" fmla="*/ 380640 h 3196990"/>
              <a:gd name="connsiteX3" fmla="*/ 3911841 w 3922433"/>
              <a:gd name="connsiteY3" fmla="*/ 2116265 h 3196990"/>
              <a:gd name="connsiteX4" fmla="*/ 3314469 w 3922433"/>
              <a:gd name="connsiteY4" fmla="*/ 2722732 h 3196990"/>
              <a:gd name="connsiteX5" fmla="*/ 253277 w 3922433"/>
              <a:gd name="connsiteY5" fmla="*/ 3185632 h 3196990"/>
              <a:gd name="connsiteX6" fmla="*/ 86283 w 3922433"/>
              <a:gd name="connsiteY6" fmla="*/ 1966192 h 3196990"/>
              <a:gd name="connsiteX7" fmla="*/ 0 w 3922433"/>
              <a:gd name="connsiteY7" fmla="*/ 404417 h 3196990"/>
              <a:gd name="connsiteX8" fmla="*/ 349020 w 3922433"/>
              <a:gd name="connsiteY8" fmla="*/ 40915 h 3196990"/>
              <a:gd name="connsiteX0" fmla="*/ 707324 w 4280737"/>
              <a:gd name="connsiteY0" fmla="*/ 40915 h 3196990"/>
              <a:gd name="connsiteX1" fmla="*/ 3680108 w 4280737"/>
              <a:gd name="connsiteY1" fmla="*/ 5745 h 3196990"/>
              <a:gd name="connsiteX2" fmla="*/ 4044248 w 4280737"/>
              <a:gd name="connsiteY2" fmla="*/ 380640 h 3196990"/>
              <a:gd name="connsiteX3" fmla="*/ 4270145 w 4280737"/>
              <a:gd name="connsiteY3" fmla="*/ 2116265 h 3196990"/>
              <a:gd name="connsiteX4" fmla="*/ 3672773 w 4280737"/>
              <a:gd name="connsiteY4" fmla="*/ 2722732 h 3196990"/>
              <a:gd name="connsiteX5" fmla="*/ 611581 w 4280737"/>
              <a:gd name="connsiteY5" fmla="*/ 3185632 h 3196990"/>
              <a:gd name="connsiteX6" fmla="*/ 87 w 4280737"/>
              <a:gd name="connsiteY6" fmla="*/ 2019109 h 3196990"/>
              <a:gd name="connsiteX7" fmla="*/ 358304 w 4280737"/>
              <a:gd name="connsiteY7" fmla="*/ 404417 h 3196990"/>
              <a:gd name="connsiteX8" fmla="*/ 707324 w 4280737"/>
              <a:gd name="connsiteY8" fmla="*/ 40915 h 3196990"/>
              <a:gd name="connsiteX0" fmla="*/ 707237 w 4280650"/>
              <a:gd name="connsiteY0" fmla="*/ 40915 h 3196990"/>
              <a:gd name="connsiteX1" fmla="*/ 3680021 w 4280650"/>
              <a:gd name="connsiteY1" fmla="*/ 5745 h 3196990"/>
              <a:gd name="connsiteX2" fmla="*/ 4044161 w 4280650"/>
              <a:gd name="connsiteY2" fmla="*/ 380640 h 3196990"/>
              <a:gd name="connsiteX3" fmla="*/ 4270058 w 4280650"/>
              <a:gd name="connsiteY3" fmla="*/ 2116265 h 3196990"/>
              <a:gd name="connsiteX4" fmla="*/ 3672686 w 4280650"/>
              <a:gd name="connsiteY4" fmla="*/ 2722732 h 3196990"/>
              <a:gd name="connsiteX5" fmla="*/ 611494 w 4280650"/>
              <a:gd name="connsiteY5" fmla="*/ 3185632 h 3196990"/>
              <a:gd name="connsiteX6" fmla="*/ 0 w 4280650"/>
              <a:gd name="connsiteY6" fmla="*/ 2019109 h 3196990"/>
              <a:gd name="connsiteX7" fmla="*/ 707237 w 4280650"/>
              <a:gd name="connsiteY7" fmla="*/ 40915 h 3196990"/>
              <a:gd name="connsiteX0" fmla="*/ 381844 w 4346841"/>
              <a:gd name="connsiteY0" fmla="*/ 12236 h 3358811"/>
              <a:gd name="connsiteX1" fmla="*/ 3746212 w 4346841"/>
              <a:gd name="connsiteY1" fmla="*/ 167566 h 3358811"/>
              <a:gd name="connsiteX2" fmla="*/ 4110352 w 4346841"/>
              <a:gd name="connsiteY2" fmla="*/ 542461 h 3358811"/>
              <a:gd name="connsiteX3" fmla="*/ 4336249 w 4346841"/>
              <a:gd name="connsiteY3" fmla="*/ 2278086 h 3358811"/>
              <a:gd name="connsiteX4" fmla="*/ 3738877 w 4346841"/>
              <a:gd name="connsiteY4" fmla="*/ 2884553 h 3358811"/>
              <a:gd name="connsiteX5" fmla="*/ 677685 w 4346841"/>
              <a:gd name="connsiteY5" fmla="*/ 3347453 h 3358811"/>
              <a:gd name="connsiteX6" fmla="*/ 66191 w 4346841"/>
              <a:gd name="connsiteY6" fmla="*/ 2180930 h 3358811"/>
              <a:gd name="connsiteX7" fmla="*/ 381844 w 4346841"/>
              <a:gd name="connsiteY7" fmla="*/ 12236 h 3358811"/>
              <a:gd name="connsiteX0" fmla="*/ 381844 w 4338756"/>
              <a:gd name="connsiteY0" fmla="*/ 12236 h 3358811"/>
              <a:gd name="connsiteX1" fmla="*/ 3746212 w 4338756"/>
              <a:gd name="connsiteY1" fmla="*/ 167566 h 3358811"/>
              <a:gd name="connsiteX2" fmla="*/ 4336249 w 4338756"/>
              <a:gd name="connsiteY2" fmla="*/ 2278086 h 3358811"/>
              <a:gd name="connsiteX3" fmla="*/ 3738877 w 4338756"/>
              <a:gd name="connsiteY3" fmla="*/ 2884553 h 3358811"/>
              <a:gd name="connsiteX4" fmla="*/ 677685 w 4338756"/>
              <a:gd name="connsiteY4" fmla="*/ 3347453 h 3358811"/>
              <a:gd name="connsiteX5" fmla="*/ 66191 w 4338756"/>
              <a:gd name="connsiteY5" fmla="*/ 2180930 h 3358811"/>
              <a:gd name="connsiteX6" fmla="*/ 381844 w 4338756"/>
              <a:gd name="connsiteY6" fmla="*/ 12236 h 3358811"/>
              <a:gd name="connsiteX0" fmla="*/ 381844 w 4558932"/>
              <a:gd name="connsiteY0" fmla="*/ 12236 h 3347798"/>
              <a:gd name="connsiteX1" fmla="*/ 3746212 w 4558932"/>
              <a:gd name="connsiteY1" fmla="*/ 167566 h 3347798"/>
              <a:gd name="connsiteX2" fmla="*/ 4336249 w 4558932"/>
              <a:gd name="connsiteY2" fmla="*/ 2278086 h 3347798"/>
              <a:gd name="connsiteX3" fmla="*/ 677685 w 4558932"/>
              <a:gd name="connsiteY3" fmla="*/ 3347453 h 3347798"/>
              <a:gd name="connsiteX4" fmla="*/ 66191 w 4558932"/>
              <a:gd name="connsiteY4" fmla="*/ 2180930 h 3347798"/>
              <a:gd name="connsiteX5" fmla="*/ 381844 w 4558932"/>
              <a:gd name="connsiteY5" fmla="*/ 12236 h 3347798"/>
              <a:gd name="connsiteX0" fmla="*/ 381844 w 4603988"/>
              <a:gd name="connsiteY0" fmla="*/ 12236 h 2499995"/>
              <a:gd name="connsiteX1" fmla="*/ 3746212 w 4603988"/>
              <a:gd name="connsiteY1" fmla="*/ 167566 h 2499995"/>
              <a:gd name="connsiteX2" fmla="*/ 4336249 w 4603988"/>
              <a:gd name="connsiteY2" fmla="*/ 2278086 h 2499995"/>
              <a:gd name="connsiteX3" fmla="*/ 66191 w 4603988"/>
              <a:gd name="connsiteY3" fmla="*/ 2180930 h 2499995"/>
              <a:gd name="connsiteX4" fmla="*/ 381844 w 4603988"/>
              <a:gd name="connsiteY4" fmla="*/ 12236 h 2499995"/>
              <a:gd name="connsiteX0" fmla="*/ 441349 w 5065942"/>
              <a:gd name="connsiteY0" fmla="*/ 67024 h 2554783"/>
              <a:gd name="connsiteX1" fmla="*/ 4715884 w 5065942"/>
              <a:gd name="connsiteY1" fmla="*/ 508104 h 2554783"/>
              <a:gd name="connsiteX2" fmla="*/ 4395754 w 5065942"/>
              <a:gd name="connsiteY2" fmla="*/ 2332874 h 2554783"/>
              <a:gd name="connsiteX3" fmla="*/ 125696 w 5065942"/>
              <a:gd name="connsiteY3" fmla="*/ 2235718 h 2554783"/>
              <a:gd name="connsiteX4" fmla="*/ 441349 w 5065942"/>
              <a:gd name="connsiteY4" fmla="*/ 67024 h 2554783"/>
              <a:gd name="connsiteX0" fmla="*/ 441349 w 5065942"/>
              <a:gd name="connsiteY0" fmla="*/ 81560 h 2569319"/>
              <a:gd name="connsiteX1" fmla="*/ 4715884 w 5065942"/>
              <a:gd name="connsiteY1" fmla="*/ 522640 h 2569319"/>
              <a:gd name="connsiteX2" fmla="*/ 4395754 w 5065942"/>
              <a:gd name="connsiteY2" fmla="*/ 2347410 h 2569319"/>
              <a:gd name="connsiteX3" fmla="*/ 125696 w 5065942"/>
              <a:gd name="connsiteY3" fmla="*/ 2250254 h 2569319"/>
              <a:gd name="connsiteX4" fmla="*/ 441349 w 5065942"/>
              <a:gd name="connsiteY4" fmla="*/ 81560 h 2569319"/>
              <a:gd name="connsiteX0" fmla="*/ 441349 w 5139384"/>
              <a:gd name="connsiteY0" fmla="*/ 81560 h 3528722"/>
              <a:gd name="connsiteX1" fmla="*/ 4715884 w 5139384"/>
              <a:gd name="connsiteY1" fmla="*/ 522640 h 3528722"/>
              <a:gd name="connsiteX2" fmla="*/ 4596837 w 5139384"/>
              <a:gd name="connsiteY2" fmla="*/ 3469244 h 3528722"/>
              <a:gd name="connsiteX3" fmla="*/ 125696 w 5139384"/>
              <a:gd name="connsiteY3" fmla="*/ 2250254 h 3528722"/>
              <a:gd name="connsiteX4" fmla="*/ 441349 w 5139384"/>
              <a:gd name="connsiteY4" fmla="*/ 81560 h 3528722"/>
              <a:gd name="connsiteX0" fmla="*/ 441349 w 4990904"/>
              <a:gd name="connsiteY0" fmla="*/ 81560 h 3528722"/>
              <a:gd name="connsiteX1" fmla="*/ 4715884 w 4990904"/>
              <a:gd name="connsiteY1" fmla="*/ 522640 h 3528722"/>
              <a:gd name="connsiteX2" fmla="*/ 4596837 w 4990904"/>
              <a:gd name="connsiteY2" fmla="*/ 3469244 h 3528722"/>
              <a:gd name="connsiteX3" fmla="*/ 125696 w 4990904"/>
              <a:gd name="connsiteY3" fmla="*/ 2250254 h 3528722"/>
              <a:gd name="connsiteX4" fmla="*/ 441349 w 4990904"/>
              <a:gd name="connsiteY4" fmla="*/ 81560 h 3528722"/>
              <a:gd name="connsiteX0" fmla="*/ 441349 w 4864781"/>
              <a:gd name="connsiteY0" fmla="*/ 81560 h 3528722"/>
              <a:gd name="connsiteX1" fmla="*/ 4715884 w 4864781"/>
              <a:gd name="connsiteY1" fmla="*/ 522640 h 3528722"/>
              <a:gd name="connsiteX2" fmla="*/ 4596837 w 4864781"/>
              <a:gd name="connsiteY2" fmla="*/ 3469244 h 3528722"/>
              <a:gd name="connsiteX3" fmla="*/ 125696 w 4864781"/>
              <a:gd name="connsiteY3" fmla="*/ 2250254 h 3528722"/>
              <a:gd name="connsiteX4" fmla="*/ 441349 w 4864781"/>
              <a:gd name="connsiteY4" fmla="*/ 81560 h 3528722"/>
              <a:gd name="connsiteX0" fmla="*/ 441349 w 4858478"/>
              <a:gd name="connsiteY0" fmla="*/ 81560 h 3447763"/>
              <a:gd name="connsiteX1" fmla="*/ 4715884 w 4858478"/>
              <a:gd name="connsiteY1" fmla="*/ 522640 h 3447763"/>
              <a:gd name="connsiteX2" fmla="*/ 4565087 w 4858478"/>
              <a:gd name="connsiteY2" fmla="*/ 3384577 h 3447763"/>
              <a:gd name="connsiteX3" fmla="*/ 125696 w 4858478"/>
              <a:gd name="connsiteY3" fmla="*/ 2250254 h 3447763"/>
              <a:gd name="connsiteX4" fmla="*/ 441349 w 4858478"/>
              <a:gd name="connsiteY4" fmla="*/ 81560 h 3447763"/>
              <a:gd name="connsiteX0" fmla="*/ 441349 w 4887282"/>
              <a:gd name="connsiteY0" fmla="*/ 81560 h 3447763"/>
              <a:gd name="connsiteX1" fmla="*/ 4715884 w 4887282"/>
              <a:gd name="connsiteY1" fmla="*/ 522640 h 3447763"/>
              <a:gd name="connsiteX2" fmla="*/ 4565087 w 4887282"/>
              <a:gd name="connsiteY2" fmla="*/ 3384577 h 3447763"/>
              <a:gd name="connsiteX3" fmla="*/ 125696 w 4887282"/>
              <a:gd name="connsiteY3" fmla="*/ 2250254 h 3447763"/>
              <a:gd name="connsiteX4" fmla="*/ 441349 w 4887282"/>
              <a:gd name="connsiteY4" fmla="*/ 81560 h 3447763"/>
              <a:gd name="connsiteX0" fmla="*/ 463165 w 4909098"/>
              <a:gd name="connsiteY0" fmla="*/ 131253 h 3571167"/>
              <a:gd name="connsiteX1" fmla="*/ 4737700 w 4909098"/>
              <a:gd name="connsiteY1" fmla="*/ 572333 h 3571167"/>
              <a:gd name="connsiteX2" fmla="*/ 4586903 w 4909098"/>
              <a:gd name="connsiteY2" fmla="*/ 3434270 h 3571167"/>
              <a:gd name="connsiteX3" fmla="*/ 105179 w 4909098"/>
              <a:gd name="connsiteY3" fmla="*/ 3051364 h 3571167"/>
              <a:gd name="connsiteX4" fmla="*/ 463165 w 4909098"/>
              <a:gd name="connsiteY4" fmla="*/ 131253 h 3571167"/>
              <a:gd name="connsiteX0" fmla="*/ 552371 w 4998304"/>
              <a:gd name="connsiteY0" fmla="*/ 131253 h 3571167"/>
              <a:gd name="connsiteX1" fmla="*/ 4826906 w 4998304"/>
              <a:gd name="connsiteY1" fmla="*/ 572333 h 3571167"/>
              <a:gd name="connsiteX2" fmla="*/ 4676109 w 4998304"/>
              <a:gd name="connsiteY2" fmla="*/ 3434270 h 3571167"/>
              <a:gd name="connsiteX3" fmla="*/ 194385 w 4998304"/>
              <a:gd name="connsiteY3" fmla="*/ 3051364 h 3571167"/>
              <a:gd name="connsiteX4" fmla="*/ 552371 w 4998304"/>
              <a:gd name="connsiteY4" fmla="*/ 131253 h 3571167"/>
              <a:gd name="connsiteX0" fmla="*/ 552371 w 4998304"/>
              <a:gd name="connsiteY0" fmla="*/ 131253 h 3574970"/>
              <a:gd name="connsiteX1" fmla="*/ 4826906 w 4998304"/>
              <a:gd name="connsiteY1" fmla="*/ 572333 h 3574970"/>
              <a:gd name="connsiteX2" fmla="*/ 4676109 w 4998304"/>
              <a:gd name="connsiteY2" fmla="*/ 3434270 h 3574970"/>
              <a:gd name="connsiteX3" fmla="*/ 194385 w 4998304"/>
              <a:gd name="connsiteY3" fmla="*/ 3051364 h 3574970"/>
              <a:gd name="connsiteX4" fmla="*/ 552371 w 4998304"/>
              <a:gd name="connsiteY4" fmla="*/ 131253 h 3574970"/>
              <a:gd name="connsiteX0" fmla="*/ 552371 w 4998304"/>
              <a:gd name="connsiteY0" fmla="*/ 131253 h 3652754"/>
              <a:gd name="connsiteX1" fmla="*/ 4826906 w 4998304"/>
              <a:gd name="connsiteY1" fmla="*/ 572333 h 3652754"/>
              <a:gd name="connsiteX2" fmla="*/ 4676109 w 4998304"/>
              <a:gd name="connsiteY2" fmla="*/ 3434270 h 3652754"/>
              <a:gd name="connsiteX3" fmla="*/ 2299966 w 4998304"/>
              <a:gd name="connsiteY3" fmla="*/ 3380587 h 3652754"/>
              <a:gd name="connsiteX4" fmla="*/ 194385 w 4998304"/>
              <a:gd name="connsiteY4" fmla="*/ 3051364 h 3652754"/>
              <a:gd name="connsiteX5" fmla="*/ 552371 w 4998304"/>
              <a:gd name="connsiteY5" fmla="*/ 131253 h 3652754"/>
              <a:gd name="connsiteX0" fmla="*/ 552371 w 4998304"/>
              <a:gd name="connsiteY0" fmla="*/ 131253 h 3652754"/>
              <a:gd name="connsiteX1" fmla="*/ 4826906 w 4998304"/>
              <a:gd name="connsiteY1" fmla="*/ 572333 h 3652754"/>
              <a:gd name="connsiteX2" fmla="*/ 4676109 w 4998304"/>
              <a:gd name="connsiteY2" fmla="*/ 3434270 h 3652754"/>
              <a:gd name="connsiteX3" fmla="*/ 2299966 w 4998304"/>
              <a:gd name="connsiteY3" fmla="*/ 3380587 h 3652754"/>
              <a:gd name="connsiteX4" fmla="*/ 194385 w 4998304"/>
              <a:gd name="connsiteY4" fmla="*/ 3051364 h 3652754"/>
              <a:gd name="connsiteX5" fmla="*/ 552371 w 4998304"/>
              <a:gd name="connsiteY5" fmla="*/ 131253 h 3652754"/>
              <a:gd name="connsiteX0" fmla="*/ 552371 w 4998304"/>
              <a:gd name="connsiteY0" fmla="*/ 131253 h 3568093"/>
              <a:gd name="connsiteX1" fmla="*/ 4826906 w 4998304"/>
              <a:gd name="connsiteY1" fmla="*/ 572333 h 3568093"/>
              <a:gd name="connsiteX2" fmla="*/ 4676109 w 4998304"/>
              <a:gd name="connsiteY2" fmla="*/ 3434270 h 3568093"/>
              <a:gd name="connsiteX3" fmla="*/ 2299966 w 4998304"/>
              <a:gd name="connsiteY3" fmla="*/ 3380587 h 3568093"/>
              <a:gd name="connsiteX4" fmla="*/ 194385 w 4998304"/>
              <a:gd name="connsiteY4" fmla="*/ 3051364 h 3568093"/>
              <a:gd name="connsiteX5" fmla="*/ 552371 w 4998304"/>
              <a:gd name="connsiteY5" fmla="*/ 131253 h 3568093"/>
              <a:gd name="connsiteX0" fmla="*/ 586120 w 5032053"/>
              <a:gd name="connsiteY0" fmla="*/ 133407 h 3570247"/>
              <a:gd name="connsiteX1" fmla="*/ 4860655 w 5032053"/>
              <a:gd name="connsiteY1" fmla="*/ 574487 h 3570247"/>
              <a:gd name="connsiteX2" fmla="*/ 4709858 w 5032053"/>
              <a:gd name="connsiteY2" fmla="*/ 3436424 h 3570247"/>
              <a:gd name="connsiteX3" fmla="*/ 2333715 w 5032053"/>
              <a:gd name="connsiteY3" fmla="*/ 3382741 h 3570247"/>
              <a:gd name="connsiteX4" fmla="*/ 175217 w 5032053"/>
              <a:gd name="connsiteY4" fmla="*/ 3085268 h 3570247"/>
              <a:gd name="connsiteX5" fmla="*/ 586120 w 5032053"/>
              <a:gd name="connsiteY5" fmla="*/ 133407 h 3570247"/>
              <a:gd name="connsiteX0" fmla="*/ 607257 w 5053190"/>
              <a:gd name="connsiteY0" fmla="*/ 129104 h 3565944"/>
              <a:gd name="connsiteX1" fmla="*/ 4881792 w 5053190"/>
              <a:gd name="connsiteY1" fmla="*/ 570184 h 3565944"/>
              <a:gd name="connsiteX2" fmla="*/ 4730995 w 5053190"/>
              <a:gd name="connsiteY2" fmla="*/ 3432121 h 3565944"/>
              <a:gd name="connsiteX3" fmla="*/ 2354852 w 5053190"/>
              <a:gd name="connsiteY3" fmla="*/ 3378438 h 3565944"/>
              <a:gd name="connsiteX4" fmla="*/ 164604 w 5053190"/>
              <a:gd name="connsiteY4" fmla="*/ 3017465 h 3565944"/>
              <a:gd name="connsiteX5" fmla="*/ 607257 w 5053190"/>
              <a:gd name="connsiteY5" fmla="*/ 129104 h 3565944"/>
              <a:gd name="connsiteX0" fmla="*/ 593774 w 5039707"/>
              <a:gd name="connsiteY0" fmla="*/ 129104 h 3565944"/>
              <a:gd name="connsiteX1" fmla="*/ 4868309 w 5039707"/>
              <a:gd name="connsiteY1" fmla="*/ 570184 h 3565944"/>
              <a:gd name="connsiteX2" fmla="*/ 4717512 w 5039707"/>
              <a:gd name="connsiteY2" fmla="*/ 3432121 h 3565944"/>
              <a:gd name="connsiteX3" fmla="*/ 2341369 w 5039707"/>
              <a:gd name="connsiteY3" fmla="*/ 3378438 h 3565944"/>
              <a:gd name="connsiteX4" fmla="*/ 151121 w 5039707"/>
              <a:gd name="connsiteY4" fmla="*/ 3017465 h 3565944"/>
              <a:gd name="connsiteX5" fmla="*/ 593774 w 5039707"/>
              <a:gd name="connsiteY5" fmla="*/ 129104 h 3565944"/>
              <a:gd name="connsiteX0" fmla="*/ 550367 w 5070383"/>
              <a:gd name="connsiteY0" fmla="*/ 129104 h 3565944"/>
              <a:gd name="connsiteX1" fmla="*/ 4898985 w 5070383"/>
              <a:gd name="connsiteY1" fmla="*/ 570184 h 3565944"/>
              <a:gd name="connsiteX2" fmla="*/ 4748188 w 5070383"/>
              <a:gd name="connsiteY2" fmla="*/ 3432121 h 3565944"/>
              <a:gd name="connsiteX3" fmla="*/ 2372045 w 5070383"/>
              <a:gd name="connsiteY3" fmla="*/ 3378438 h 3565944"/>
              <a:gd name="connsiteX4" fmla="*/ 181797 w 5070383"/>
              <a:gd name="connsiteY4" fmla="*/ 3017465 h 3565944"/>
              <a:gd name="connsiteX5" fmla="*/ 550367 w 5070383"/>
              <a:gd name="connsiteY5" fmla="*/ 129104 h 3565944"/>
              <a:gd name="connsiteX0" fmla="*/ 582606 w 5102622"/>
              <a:gd name="connsiteY0" fmla="*/ 32804 h 3469644"/>
              <a:gd name="connsiteX1" fmla="*/ 4931224 w 5102622"/>
              <a:gd name="connsiteY1" fmla="*/ 473884 h 3469644"/>
              <a:gd name="connsiteX2" fmla="*/ 4780427 w 5102622"/>
              <a:gd name="connsiteY2" fmla="*/ 3335821 h 3469644"/>
              <a:gd name="connsiteX3" fmla="*/ 2404284 w 5102622"/>
              <a:gd name="connsiteY3" fmla="*/ 3282138 h 3469644"/>
              <a:gd name="connsiteX4" fmla="*/ 214036 w 5102622"/>
              <a:gd name="connsiteY4" fmla="*/ 2921165 h 3469644"/>
              <a:gd name="connsiteX5" fmla="*/ 139452 w 5102622"/>
              <a:gd name="connsiteY5" fmla="*/ 1387722 h 3469644"/>
              <a:gd name="connsiteX6" fmla="*/ 582606 w 5102622"/>
              <a:gd name="connsiteY6" fmla="*/ 32804 h 3469644"/>
              <a:gd name="connsiteX0" fmla="*/ 582606 w 5102622"/>
              <a:gd name="connsiteY0" fmla="*/ 22914 h 3459754"/>
              <a:gd name="connsiteX1" fmla="*/ 4931224 w 5102622"/>
              <a:gd name="connsiteY1" fmla="*/ 463994 h 3459754"/>
              <a:gd name="connsiteX2" fmla="*/ 4780427 w 5102622"/>
              <a:gd name="connsiteY2" fmla="*/ 3325931 h 3459754"/>
              <a:gd name="connsiteX3" fmla="*/ 2404284 w 5102622"/>
              <a:gd name="connsiteY3" fmla="*/ 3272248 h 3459754"/>
              <a:gd name="connsiteX4" fmla="*/ 214036 w 5102622"/>
              <a:gd name="connsiteY4" fmla="*/ 2911275 h 3459754"/>
              <a:gd name="connsiteX5" fmla="*/ 139452 w 5102622"/>
              <a:gd name="connsiteY5" fmla="*/ 1377832 h 3459754"/>
              <a:gd name="connsiteX6" fmla="*/ 582606 w 5102622"/>
              <a:gd name="connsiteY6" fmla="*/ 22914 h 3459754"/>
              <a:gd name="connsiteX0" fmla="*/ 635522 w 5102622"/>
              <a:gd name="connsiteY0" fmla="*/ 22425 h 3469848"/>
              <a:gd name="connsiteX1" fmla="*/ 4931224 w 5102622"/>
              <a:gd name="connsiteY1" fmla="*/ 474088 h 3469848"/>
              <a:gd name="connsiteX2" fmla="*/ 4780427 w 5102622"/>
              <a:gd name="connsiteY2" fmla="*/ 3336025 h 3469848"/>
              <a:gd name="connsiteX3" fmla="*/ 2404284 w 5102622"/>
              <a:gd name="connsiteY3" fmla="*/ 3282342 h 3469848"/>
              <a:gd name="connsiteX4" fmla="*/ 214036 w 5102622"/>
              <a:gd name="connsiteY4" fmla="*/ 2921369 h 3469848"/>
              <a:gd name="connsiteX5" fmla="*/ 139452 w 5102622"/>
              <a:gd name="connsiteY5" fmla="*/ 1387926 h 3469848"/>
              <a:gd name="connsiteX6" fmla="*/ 635522 w 5102622"/>
              <a:gd name="connsiteY6" fmla="*/ 22425 h 3469848"/>
              <a:gd name="connsiteX0" fmla="*/ 536502 w 5003602"/>
              <a:gd name="connsiteY0" fmla="*/ 22425 h 3469848"/>
              <a:gd name="connsiteX1" fmla="*/ 4832204 w 5003602"/>
              <a:gd name="connsiteY1" fmla="*/ 474088 h 3469848"/>
              <a:gd name="connsiteX2" fmla="*/ 4681407 w 5003602"/>
              <a:gd name="connsiteY2" fmla="*/ 3336025 h 3469848"/>
              <a:gd name="connsiteX3" fmla="*/ 2305264 w 5003602"/>
              <a:gd name="connsiteY3" fmla="*/ 3282342 h 3469848"/>
              <a:gd name="connsiteX4" fmla="*/ 115016 w 5003602"/>
              <a:gd name="connsiteY4" fmla="*/ 2921369 h 3469848"/>
              <a:gd name="connsiteX5" fmla="*/ 40432 w 5003602"/>
              <a:gd name="connsiteY5" fmla="*/ 1387926 h 3469848"/>
              <a:gd name="connsiteX6" fmla="*/ 536502 w 5003602"/>
              <a:gd name="connsiteY6" fmla="*/ 22425 h 3469848"/>
              <a:gd name="connsiteX0" fmla="*/ 536502 w 5003602"/>
              <a:gd name="connsiteY0" fmla="*/ 70579 h 3518002"/>
              <a:gd name="connsiteX1" fmla="*/ 2453432 w 5003602"/>
              <a:gd name="connsiteY1" fmla="*/ 229580 h 3518002"/>
              <a:gd name="connsiteX2" fmla="*/ 4832204 w 5003602"/>
              <a:gd name="connsiteY2" fmla="*/ 522242 h 3518002"/>
              <a:gd name="connsiteX3" fmla="*/ 4681407 w 5003602"/>
              <a:gd name="connsiteY3" fmla="*/ 3384179 h 3518002"/>
              <a:gd name="connsiteX4" fmla="*/ 2305264 w 5003602"/>
              <a:gd name="connsiteY4" fmla="*/ 3330496 h 3518002"/>
              <a:gd name="connsiteX5" fmla="*/ 115016 w 5003602"/>
              <a:gd name="connsiteY5" fmla="*/ 2969523 h 3518002"/>
              <a:gd name="connsiteX6" fmla="*/ 40432 w 5003602"/>
              <a:gd name="connsiteY6" fmla="*/ 1436080 h 3518002"/>
              <a:gd name="connsiteX7" fmla="*/ 536502 w 5003602"/>
              <a:gd name="connsiteY7" fmla="*/ 70579 h 3518002"/>
              <a:gd name="connsiteX0" fmla="*/ 536502 w 5027468"/>
              <a:gd name="connsiteY0" fmla="*/ 70579 h 3518002"/>
              <a:gd name="connsiteX1" fmla="*/ 2453432 w 5027468"/>
              <a:gd name="connsiteY1" fmla="*/ 229580 h 3518002"/>
              <a:gd name="connsiteX2" fmla="*/ 4863954 w 5027468"/>
              <a:gd name="connsiteY2" fmla="*/ 606908 h 3518002"/>
              <a:gd name="connsiteX3" fmla="*/ 4681407 w 5027468"/>
              <a:gd name="connsiteY3" fmla="*/ 3384179 h 3518002"/>
              <a:gd name="connsiteX4" fmla="*/ 2305264 w 5027468"/>
              <a:gd name="connsiteY4" fmla="*/ 3330496 h 3518002"/>
              <a:gd name="connsiteX5" fmla="*/ 115016 w 5027468"/>
              <a:gd name="connsiteY5" fmla="*/ 2969523 h 3518002"/>
              <a:gd name="connsiteX6" fmla="*/ 40432 w 5027468"/>
              <a:gd name="connsiteY6" fmla="*/ 1436080 h 3518002"/>
              <a:gd name="connsiteX7" fmla="*/ 536502 w 5027468"/>
              <a:gd name="connsiteY7" fmla="*/ 70579 h 3518002"/>
              <a:gd name="connsiteX0" fmla="*/ 536502 w 5027468"/>
              <a:gd name="connsiteY0" fmla="*/ 70579 h 3518002"/>
              <a:gd name="connsiteX1" fmla="*/ 2453432 w 5027468"/>
              <a:gd name="connsiteY1" fmla="*/ 229580 h 3518002"/>
              <a:gd name="connsiteX2" fmla="*/ 4863954 w 5027468"/>
              <a:gd name="connsiteY2" fmla="*/ 606908 h 3518002"/>
              <a:gd name="connsiteX3" fmla="*/ 4681407 w 5027468"/>
              <a:gd name="connsiteY3" fmla="*/ 3384179 h 3518002"/>
              <a:gd name="connsiteX4" fmla="*/ 2305264 w 5027468"/>
              <a:gd name="connsiteY4" fmla="*/ 3330496 h 3518002"/>
              <a:gd name="connsiteX5" fmla="*/ 115016 w 5027468"/>
              <a:gd name="connsiteY5" fmla="*/ 2969523 h 3518002"/>
              <a:gd name="connsiteX6" fmla="*/ 40432 w 5027468"/>
              <a:gd name="connsiteY6" fmla="*/ 1436080 h 3518002"/>
              <a:gd name="connsiteX7" fmla="*/ 536502 w 5027468"/>
              <a:gd name="connsiteY7" fmla="*/ 70579 h 3518002"/>
              <a:gd name="connsiteX0" fmla="*/ 536502 w 5068621"/>
              <a:gd name="connsiteY0" fmla="*/ 70579 h 3518002"/>
              <a:gd name="connsiteX1" fmla="*/ 2453432 w 5068621"/>
              <a:gd name="connsiteY1" fmla="*/ 229580 h 3518002"/>
              <a:gd name="connsiteX2" fmla="*/ 4916871 w 5068621"/>
              <a:gd name="connsiteY2" fmla="*/ 585742 h 3518002"/>
              <a:gd name="connsiteX3" fmla="*/ 4681407 w 5068621"/>
              <a:gd name="connsiteY3" fmla="*/ 3384179 h 3518002"/>
              <a:gd name="connsiteX4" fmla="*/ 2305264 w 5068621"/>
              <a:gd name="connsiteY4" fmla="*/ 3330496 h 3518002"/>
              <a:gd name="connsiteX5" fmla="*/ 115016 w 5068621"/>
              <a:gd name="connsiteY5" fmla="*/ 2969523 h 3518002"/>
              <a:gd name="connsiteX6" fmla="*/ 40432 w 5068621"/>
              <a:gd name="connsiteY6" fmla="*/ 1436080 h 3518002"/>
              <a:gd name="connsiteX7" fmla="*/ 536502 w 5068621"/>
              <a:gd name="connsiteY7" fmla="*/ 70579 h 3518002"/>
              <a:gd name="connsiteX0" fmla="*/ 536502 w 5003872"/>
              <a:gd name="connsiteY0" fmla="*/ 70579 h 3518002"/>
              <a:gd name="connsiteX1" fmla="*/ 2453432 w 5003872"/>
              <a:gd name="connsiteY1" fmla="*/ 229580 h 3518002"/>
              <a:gd name="connsiteX2" fmla="*/ 4916871 w 5003872"/>
              <a:gd name="connsiteY2" fmla="*/ 585742 h 3518002"/>
              <a:gd name="connsiteX3" fmla="*/ 4681407 w 5003872"/>
              <a:gd name="connsiteY3" fmla="*/ 3384179 h 3518002"/>
              <a:gd name="connsiteX4" fmla="*/ 2305264 w 5003872"/>
              <a:gd name="connsiteY4" fmla="*/ 3330496 h 3518002"/>
              <a:gd name="connsiteX5" fmla="*/ 115016 w 5003872"/>
              <a:gd name="connsiteY5" fmla="*/ 2969523 h 3518002"/>
              <a:gd name="connsiteX6" fmla="*/ 40432 w 5003872"/>
              <a:gd name="connsiteY6" fmla="*/ 1436080 h 3518002"/>
              <a:gd name="connsiteX7" fmla="*/ 536502 w 5003872"/>
              <a:gd name="connsiteY7" fmla="*/ 70579 h 3518002"/>
              <a:gd name="connsiteX0" fmla="*/ 536502 w 5003872"/>
              <a:gd name="connsiteY0" fmla="*/ 70579 h 3508015"/>
              <a:gd name="connsiteX1" fmla="*/ 2453432 w 5003872"/>
              <a:gd name="connsiteY1" fmla="*/ 229580 h 3508015"/>
              <a:gd name="connsiteX2" fmla="*/ 4916871 w 5003872"/>
              <a:gd name="connsiteY2" fmla="*/ 585742 h 3508015"/>
              <a:gd name="connsiteX3" fmla="*/ 4681407 w 5003872"/>
              <a:gd name="connsiteY3" fmla="*/ 3384179 h 3508015"/>
              <a:gd name="connsiteX4" fmla="*/ 2326431 w 5003872"/>
              <a:gd name="connsiteY4" fmla="*/ 3288162 h 3508015"/>
              <a:gd name="connsiteX5" fmla="*/ 115016 w 5003872"/>
              <a:gd name="connsiteY5" fmla="*/ 2969523 h 3508015"/>
              <a:gd name="connsiteX6" fmla="*/ 40432 w 5003872"/>
              <a:gd name="connsiteY6" fmla="*/ 1436080 h 3508015"/>
              <a:gd name="connsiteX7" fmla="*/ 536502 w 5003872"/>
              <a:gd name="connsiteY7" fmla="*/ 70579 h 3508015"/>
              <a:gd name="connsiteX0" fmla="*/ 536502 w 5003872"/>
              <a:gd name="connsiteY0" fmla="*/ 70579 h 3475369"/>
              <a:gd name="connsiteX1" fmla="*/ 2453432 w 5003872"/>
              <a:gd name="connsiteY1" fmla="*/ 229580 h 3475369"/>
              <a:gd name="connsiteX2" fmla="*/ 4916871 w 5003872"/>
              <a:gd name="connsiteY2" fmla="*/ 585742 h 3475369"/>
              <a:gd name="connsiteX3" fmla="*/ 4681407 w 5003872"/>
              <a:gd name="connsiteY3" fmla="*/ 3384179 h 3475369"/>
              <a:gd name="connsiteX4" fmla="*/ 2326431 w 5003872"/>
              <a:gd name="connsiteY4" fmla="*/ 3288162 h 3475369"/>
              <a:gd name="connsiteX5" fmla="*/ 115016 w 5003872"/>
              <a:gd name="connsiteY5" fmla="*/ 2969523 h 3475369"/>
              <a:gd name="connsiteX6" fmla="*/ 40432 w 5003872"/>
              <a:gd name="connsiteY6" fmla="*/ 1436080 h 3475369"/>
              <a:gd name="connsiteX7" fmla="*/ 536502 w 5003872"/>
              <a:gd name="connsiteY7" fmla="*/ 70579 h 3475369"/>
              <a:gd name="connsiteX0" fmla="*/ 515480 w 4982850"/>
              <a:gd name="connsiteY0" fmla="*/ 70579 h 3475369"/>
              <a:gd name="connsiteX1" fmla="*/ 2432410 w 4982850"/>
              <a:gd name="connsiteY1" fmla="*/ 229580 h 3475369"/>
              <a:gd name="connsiteX2" fmla="*/ 4895849 w 4982850"/>
              <a:gd name="connsiteY2" fmla="*/ 585742 h 3475369"/>
              <a:gd name="connsiteX3" fmla="*/ 4660385 w 4982850"/>
              <a:gd name="connsiteY3" fmla="*/ 3384179 h 3475369"/>
              <a:gd name="connsiteX4" fmla="*/ 2305409 w 4982850"/>
              <a:gd name="connsiteY4" fmla="*/ 3288162 h 3475369"/>
              <a:gd name="connsiteX5" fmla="*/ 189244 w 4982850"/>
              <a:gd name="connsiteY5" fmla="*/ 3022440 h 3475369"/>
              <a:gd name="connsiteX6" fmla="*/ 19410 w 4982850"/>
              <a:gd name="connsiteY6" fmla="*/ 1436080 h 3475369"/>
              <a:gd name="connsiteX7" fmla="*/ 515480 w 4982850"/>
              <a:gd name="connsiteY7" fmla="*/ 70579 h 3475369"/>
              <a:gd name="connsiteX0" fmla="*/ 515480 w 4982850"/>
              <a:gd name="connsiteY0" fmla="*/ 70579 h 3475369"/>
              <a:gd name="connsiteX1" fmla="*/ 2432410 w 4982850"/>
              <a:gd name="connsiteY1" fmla="*/ 229580 h 3475369"/>
              <a:gd name="connsiteX2" fmla="*/ 4895849 w 4982850"/>
              <a:gd name="connsiteY2" fmla="*/ 585742 h 3475369"/>
              <a:gd name="connsiteX3" fmla="*/ 4660385 w 4982850"/>
              <a:gd name="connsiteY3" fmla="*/ 3384179 h 3475369"/>
              <a:gd name="connsiteX4" fmla="*/ 2305409 w 4982850"/>
              <a:gd name="connsiteY4" fmla="*/ 3288162 h 3475369"/>
              <a:gd name="connsiteX5" fmla="*/ 189244 w 4982850"/>
              <a:gd name="connsiteY5" fmla="*/ 3022440 h 3475369"/>
              <a:gd name="connsiteX6" fmla="*/ 19410 w 4982850"/>
              <a:gd name="connsiteY6" fmla="*/ 1436080 h 3475369"/>
              <a:gd name="connsiteX7" fmla="*/ 515480 w 4982850"/>
              <a:gd name="connsiteY7" fmla="*/ 70579 h 3475369"/>
              <a:gd name="connsiteX0" fmla="*/ 455552 w 4922922"/>
              <a:gd name="connsiteY0" fmla="*/ 73570 h 3478360"/>
              <a:gd name="connsiteX1" fmla="*/ 2372482 w 4922922"/>
              <a:gd name="connsiteY1" fmla="*/ 232571 h 3478360"/>
              <a:gd name="connsiteX2" fmla="*/ 4835921 w 4922922"/>
              <a:gd name="connsiteY2" fmla="*/ 588733 h 3478360"/>
              <a:gd name="connsiteX3" fmla="*/ 4600457 w 4922922"/>
              <a:gd name="connsiteY3" fmla="*/ 3387170 h 3478360"/>
              <a:gd name="connsiteX4" fmla="*/ 2245481 w 4922922"/>
              <a:gd name="connsiteY4" fmla="*/ 3291153 h 3478360"/>
              <a:gd name="connsiteX5" fmla="*/ 129316 w 4922922"/>
              <a:gd name="connsiteY5" fmla="*/ 3025431 h 3478360"/>
              <a:gd name="connsiteX6" fmla="*/ 33565 w 4922922"/>
              <a:gd name="connsiteY6" fmla="*/ 1481405 h 3478360"/>
              <a:gd name="connsiteX7" fmla="*/ 455552 w 4922922"/>
              <a:gd name="connsiteY7" fmla="*/ 73570 h 3478360"/>
              <a:gd name="connsiteX0" fmla="*/ 485228 w 4952598"/>
              <a:gd name="connsiteY0" fmla="*/ 73570 h 3478360"/>
              <a:gd name="connsiteX1" fmla="*/ 2402158 w 4952598"/>
              <a:gd name="connsiteY1" fmla="*/ 232571 h 3478360"/>
              <a:gd name="connsiteX2" fmla="*/ 4865597 w 4952598"/>
              <a:gd name="connsiteY2" fmla="*/ 588733 h 3478360"/>
              <a:gd name="connsiteX3" fmla="*/ 4630133 w 4952598"/>
              <a:gd name="connsiteY3" fmla="*/ 3387170 h 3478360"/>
              <a:gd name="connsiteX4" fmla="*/ 2275157 w 4952598"/>
              <a:gd name="connsiteY4" fmla="*/ 3291153 h 3478360"/>
              <a:gd name="connsiteX5" fmla="*/ 158992 w 4952598"/>
              <a:gd name="connsiteY5" fmla="*/ 3025431 h 3478360"/>
              <a:gd name="connsiteX6" fmla="*/ 63241 w 4952598"/>
              <a:gd name="connsiteY6" fmla="*/ 1481405 h 3478360"/>
              <a:gd name="connsiteX7" fmla="*/ 485228 w 4952598"/>
              <a:gd name="connsiteY7" fmla="*/ 73570 h 3478360"/>
              <a:gd name="connsiteX0" fmla="*/ 495883 w 4963253"/>
              <a:gd name="connsiteY0" fmla="*/ 73570 h 3478360"/>
              <a:gd name="connsiteX1" fmla="*/ 2412813 w 4963253"/>
              <a:gd name="connsiteY1" fmla="*/ 232571 h 3478360"/>
              <a:gd name="connsiteX2" fmla="*/ 4876252 w 4963253"/>
              <a:gd name="connsiteY2" fmla="*/ 588733 h 3478360"/>
              <a:gd name="connsiteX3" fmla="*/ 4640788 w 4963253"/>
              <a:gd name="connsiteY3" fmla="*/ 3387170 h 3478360"/>
              <a:gd name="connsiteX4" fmla="*/ 2285812 w 4963253"/>
              <a:gd name="connsiteY4" fmla="*/ 3291153 h 3478360"/>
              <a:gd name="connsiteX5" fmla="*/ 148480 w 4963253"/>
              <a:gd name="connsiteY5" fmla="*/ 3067764 h 3478360"/>
              <a:gd name="connsiteX6" fmla="*/ 73896 w 4963253"/>
              <a:gd name="connsiteY6" fmla="*/ 1481405 h 3478360"/>
              <a:gd name="connsiteX7" fmla="*/ 495883 w 4963253"/>
              <a:gd name="connsiteY7" fmla="*/ 73570 h 3478360"/>
              <a:gd name="connsiteX0" fmla="*/ 495883 w 4963253"/>
              <a:gd name="connsiteY0" fmla="*/ 73570 h 3478360"/>
              <a:gd name="connsiteX1" fmla="*/ 2412813 w 4963253"/>
              <a:gd name="connsiteY1" fmla="*/ 232571 h 3478360"/>
              <a:gd name="connsiteX2" fmla="*/ 4876252 w 4963253"/>
              <a:gd name="connsiteY2" fmla="*/ 588733 h 3478360"/>
              <a:gd name="connsiteX3" fmla="*/ 4640788 w 4963253"/>
              <a:gd name="connsiteY3" fmla="*/ 3387170 h 3478360"/>
              <a:gd name="connsiteX4" fmla="*/ 2285812 w 4963253"/>
              <a:gd name="connsiteY4" fmla="*/ 3291153 h 3478360"/>
              <a:gd name="connsiteX5" fmla="*/ 148480 w 4963253"/>
              <a:gd name="connsiteY5" fmla="*/ 3067764 h 3478360"/>
              <a:gd name="connsiteX6" fmla="*/ 73896 w 4963253"/>
              <a:gd name="connsiteY6" fmla="*/ 1481405 h 3478360"/>
              <a:gd name="connsiteX7" fmla="*/ 495883 w 4963253"/>
              <a:gd name="connsiteY7" fmla="*/ 73570 h 3478360"/>
              <a:gd name="connsiteX0" fmla="*/ 501621 w 4968991"/>
              <a:gd name="connsiteY0" fmla="*/ 73570 h 3478360"/>
              <a:gd name="connsiteX1" fmla="*/ 2418551 w 4968991"/>
              <a:gd name="connsiteY1" fmla="*/ 232571 h 3478360"/>
              <a:gd name="connsiteX2" fmla="*/ 4881990 w 4968991"/>
              <a:gd name="connsiteY2" fmla="*/ 588733 h 3478360"/>
              <a:gd name="connsiteX3" fmla="*/ 4646526 w 4968991"/>
              <a:gd name="connsiteY3" fmla="*/ 3387170 h 3478360"/>
              <a:gd name="connsiteX4" fmla="*/ 2291550 w 4968991"/>
              <a:gd name="connsiteY4" fmla="*/ 3291153 h 3478360"/>
              <a:gd name="connsiteX5" fmla="*/ 143635 w 4968991"/>
              <a:gd name="connsiteY5" fmla="*/ 3036014 h 3478360"/>
              <a:gd name="connsiteX6" fmla="*/ 79634 w 4968991"/>
              <a:gd name="connsiteY6" fmla="*/ 1481405 h 3478360"/>
              <a:gd name="connsiteX7" fmla="*/ 501621 w 4968991"/>
              <a:gd name="connsiteY7" fmla="*/ 73570 h 3478360"/>
              <a:gd name="connsiteX0" fmla="*/ 501621 w 4968991"/>
              <a:gd name="connsiteY0" fmla="*/ 73570 h 3478360"/>
              <a:gd name="connsiteX1" fmla="*/ 2418551 w 4968991"/>
              <a:gd name="connsiteY1" fmla="*/ 232571 h 3478360"/>
              <a:gd name="connsiteX2" fmla="*/ 4881990 w 4968991"/>
              <a:gd name="connsiteY2" fmla="*/ 588733 h 3478360"/>
              <a:gd name="connsiteX3" fmla="*/ 4646526 w 4968991"/>
              <a:gd name="connsiteY3" fmla="*/ 3387170 h 3478360"/>
              <a:gd name="connsiteX4" fmla="*/ 2291550 w 4968991"/>
              <a:gd name="connsiteY4" fmla="*/ 3291153 h 3478360"/>
              <a:gd name="connsiteX5" fmla="*/ 143635 w 4968991"/>
              <a:gd name="connsiteY5" fmla="*/ 3036014 h 3478360"/>
              <a:gd name="connsiteX6" fmla="*/ 79634 w 4968991"/>
              <a:gd name="connsiteY6" fmla="*/ 1481405 h 3478360"/>
              <a:gd name="connsiteX7" fmla="*/ 501621 w 4968991"/>
              <a:gd name="connsiteY7" fmla="*/ 73570 h 347836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55274"/>
              <a:gd name="connsiteY0" fmla="*/ 21910 h 3426700"/>
              <a:gd name="connsiteX1" fmla="*/ 2418551 w 4955274"/>
              <a:gd name="connsiteY1" fmla="*/ 180911 h 3426700"/>
              <a:gd name="connsiteX2" fmla="*/ 4881990 w 4955274"/>
              <a:gd name="connsiteY2" fmla="*/ 537073 h 3426700"/>
              <a:gd name="connsiteX3" fmla="*/ 4646526 w 4955274"/>
              <a:gd name="connsiteY3" fmla="*/ 3335510 h 3426700"/>
              <a:gd name="connsiteX4" fmla="*/ 2291550 w 4955274"/>
              <a:gd name="connsiteY4" fmla="*/ 3239493 h 3426700"/>
              <a:gd name="connsiteX5" fmla="*/ 143635 w 4955274"/>
              <a:gd name="connsiteY5" fmla="*/ 2984354 h 3426700"/>
              <a:gd name="connsiteX6" fmla="*/ 79634 w 4955274"/>
              <a:gd name="connsiteY6" fmla="*/ 1429745 h 3426700"/>
              <a:gd name="connsiteX7" fmla="*/ 501621 w 4955274"/>
              <a:gd name="connsiteY7" fmla="*/ 21910 h 3426700"/>
              <a:gd name="connsiteX0" fmla="*/ 501621 w 4955274"/>
              <a:gd name="connsiteY0" fmla="*/ 21910 h 3426700"/>
              <a:gd name="connsiteX1" fmla="*/ 2418551 w 4955274"/>
              <a:gd name="connsiteY1" fmla="*/ 180911 h 3426700"/>
              <a:gd name="connsiteX2" fmla="*/ 4881990 w 4955274"/>
              <a:gd name="connsiteY2" fmla="*/ 537073 h 3426700"/>
              <a:gd name="connsiteX3" fmla="*/ 4646526 w 4955274"/>
              <a:gd name="connsiteY3" fmla="*/ 3335510 h 3426700"/>
              <a:gd name="connsiteX4" fmla="*/ 2291550 w 4955274"/>
              <a:gd name="connsiteY4" fmla="*/ 3239493 h 3426700"/>
              <a:gd name="connsiteX5" fmla="*/ 143635 w 4955274"/>
              <a:gd name="connsiteY5" fmla="*/ 2984354 h 3426700"/>
              <a:gd name="connsiteX6" fmla="*/ 79634 w 4955274"/>
              <a:gd name="connsiteY6" fmla="*/ 1429745 h 3426700"/>
              <a:gd name="connsiteX7" fmla="*/ 501621 w 4955274"/>
              <a:gd name="connsiteY7" fmla="*/ 21910 h 3426700"/>
              <a:gd name="connsiteX0" fmla="*/ 501621 w 4978179"/>
              <a:gd name="connsiteY0" fmla="*/ 21910 h 3426700"/>
              <a:gd name="connsiteX1" fmla="*/ 2418551 w 4978179"/>
              <a:gd name="connsiteY1" fmla="*/ 180911 h 3426700"/>
              <a:gd name="connsiteX2" fmla="*/ 4881990 w 4978179"/>
              <a:gd name="connsiteY2" fmla="*/ 537073 h 3426700"/>
              <a:gd name="connsiteX3" fmla="*/ 4646526 w 4978179"/>
              <a:gd name="connsiteY3" fmla="*/ 3335510 h 3426700"/>
              <a:gd name="connsiteX4" fmla="*/ 2291550 w 4978179"/>
              <a:gd name="connsiteY4" fmla="*/ 3239493 h 3426700"/>
              <a:gd name="connsiteX5" fmla="*/ 143635 w 4978179"/>
              <a:gd name="connsiteY5" fmla="*/ 2984354 h 3426700"/>
              <a:gd name="connsiteX6" fmla="*/ 79634 w 4978179"/>
              <a:gd name="connsiteY6" fmla="*/ 1429745 h 3426700"/>
              <a:gd name="connsiteX7" fmla="*/ 501621 w 4978179"/>
              <a:gd name="connsiteY7" fmla="*/ 21910 h 3426700"/>
              <a:gd name="connsiteX0" fmla="*/ 501621 w 4981328"/>
              <a:gd name="connsiteY0" fmla="*/ 21910 h 3426700"/>
              <a:gd name="connsiteX1" fmla="*/ 2418551 w 4981328"/>
              <a:gd name="connsiteY1" fmla="*/ 180911 h 3426700"/>
              <a:gd name="connsiteX2" fmla="*/ 4881990 w 4981328"/>
              <a:gd name="connsiteY2" fmla="*/ 537073 h 3426700"/>
              <a:gd name="connsiteX3" fmla="*/ 4646526 w 4981328"/>
              <a:gd name="connsiteY3" fmla="*/ 3335510 h 3426700"/>
              <a:gd name="connsiteX4" fmla="*/ 2291550 w 4981328"/>
              <a:gd name="connsiteY4" fmla="*/ 3239493 h 3426700"/>
              <a:gd name="connsiteX5" fmla="*/ 143635 w 4981328"/>
              <a:gd name="connsiteY5" fmla="*/ 2984354 h 3426700"/>
              <a:gd name="connsiteX6" fmla="*/ 79634 w 4981328"/>
              <a:gd name="connsiteY6" fmla="*/ 1429745 h 3426700"/>
              <a:gd name="connsiteX7" fmla="*/ 501621 w 4981328"/>
              <a:gd name="connsiteY7" fmla="*/ 21910 h 3426700"/>
              <a:gd name="connsiteX0" fmla="*/ 501621 w 5007354"/>
              <a:gd name="connsiteY0" fmla="*/ 21910 h 3426700"/>
              <a:gd name="connsiteX1" fmla="*/ 2418551 w 5007354"/>
              <a:gd name="connsiteY1" fmla="*/ 180911 h 3426700"/>
              <a:gd name="connsiteX2" fmla="*/ 4913740 w 5007354"/>
              <a:gd name="connsiteY2" fmla="*/ 505323 h 3426700"/>
              <a:gd name="connsiteX3" fmla="*/ 4646526 w 5007354"/>
              <a:gd name="connsiteY3" fmla="*/ 3335510 h 3426700"/>
              <a:gd name="connsiteX4" fmla="*/ 2291550 w 5007354"/>
              <a:gd name="connsiteY4" fmla="*/ 3239493 h 3426700"/>
              <a:gd name="connsiteX5" fmla="*/ 143635 w 5007354"/>
              <a:gd name="connsiteY5" fmla="*/ 2984354 h 3426700"/>
              <a:gd name="connsiteX6" fmla="*/ 79634 w 5007354"/>
              <a:gd name="connsiteY6" fmla="*/ 1429745 h 3426700"/>
              <a:gd name="connsiteX7" fmla="*/ 501621 w 5007354"/>
              <a:gd name="connsiteY7" fmla="*/ 21910 h 3426700"/>
              <a:gd name="connsiteX0" fmla="*/ 501621 w 4995732"/>
              <a:gd name="connsiteY0" fmla="*/ 21910 h 3426700"/>
              <a:gd name="connsiteX1" fmla="*/ 2418551 w 4995732"/>
              <a:gd name="connsiteY1" fmla="*/ 180911 h 3426700"/>
              <a:gd name="connsiteX2" fmla="*/ 4913740 w 4995732"/>
              <a:gd name="connsiteY2" fmla="*/ 505323 h 3426700"/>
              <a:gd name="connsiteX3" fmla="*/ 4646526 w 4995732"/>
              <a:gd name="connsiteY3" fmla="*/ 3335510 h 3426700"/>
              <a:gd name="connsiteX4" fmla="*/ 2291550 w 4995732"/>
              <a:gd name="connsiteY4" fmla="*/ 3239493 h 3426700"/>
              <a:gd name="connsiteX5" fmla="*/ 143635 w 4995732"/>
              <a:gd name="connsiteY5" fmla="*/ 2984354 h 3426700"/>
              <a:gd name="connsiteX6" fmla="*/ 79634 w 4995732"/>
              <a:gd name="connsiteY6" fmla="*/ 1429745 h 3426700"/>
              <a:gd name="connsiteX7" fmla="*/ 501621 w 4995732"/>
              <a:gd name="connsiteY7" fmla="*/ 21910 h 3426700"/>
              <a:gd name="connsiteX0" fmla="*/ 501621 w 5004209"/>
              <a:gd name="connsiteY0" fmla="*/ 21910 h 3426700"/>
              <a:gd name="connsiteX1" fmla="*/ 2418551 w 5004209"/>
              <a:gd name="connsiteY1" fmla="*/ 180911 h 3426700"/>
              <a:gd name="connsiteX2" fmla="*/ 4913740 w 5004209"/>
              <a:gd name="connsiteY2" fmla="*/ 505323 h 3426700"/>
              <a:gd name="connsiteX3" fmla="*/ 4646526 w 5004209"/>
              <a:gd name="connsiteY3" fmla="*/ 3335510 h 3426700"/>
              <a:gd name="connsiteX4" fmla="*/ 2291550 w 5004209"/>
              <a:gd name="connsiteY4" fmla="*/ 3239493 h 3426700"/>
              <a:gd name="connsiteX5" fmla="*/ 143635 w 5004209"/>
              <a:gd name="connsiteY5" fmla="*/ 2984354 h 3426700"/>
              <a:gd name="connsiteX6" fmla="*/ 79634 w 5004209"/>
              <a:gd name="connsiteY6" fmla="*/ 1429745 h 3426700"/>
              <a:gd name="connsiteX7" fmla="*/ 501621 w 5004209"/>
              <a:gd name="connsiteY7" fmla="*/ 21910 h 3426700"/>
              <a:gd name="connsiteX0" fmla="*/ 501621 w 5225166"/>
              <a:gd name="connsiteY0" fmla="*/ 21910 h 3256334"/>
              <a:gd name="connsiteX1" fmla="*/ 2418551 w 5225166"/>
              <a:gd name="connsiteY1" fmla="*/ 180911 h 3256334"/>
              <a:gd name="connsiteX2" fmla="*/ 4913740 w 5225166"/>
              <a:gd name="connsiteY2" fmla="*/ 505323 h 3256334"/>
              <a:gd name="connsiteX3" fmla="*/ 5069859 w 5225166"/>
              <a:gd name="connsiteY3" fmla="*/ 2954510 h 3256334"/>
              <a:gd name="connsiteX4" fmla="*/ 2291550 w 5225166"/>
              <a:gd name="connsiteY4" fmla="*/ 3239493 h 3256334"/>
              <a:gd name="connsiteX5" fmla="*/ 143635 w 5225166"/>
              <a:gd name="connsiteY5" fmla="*/ 2984354 h 3256334"/>
              <a:gd name="connsiteX6" fmla="*/ 79634 w 5225166"/>
              <a:gd name="connsiteY6" fmla="*/ 1429745 h 3256334"/>
              <a:gd name="connsiteX7" fmla="*/ 501621 w 5225166"/>
              <a:gd name="connsiteY7" fmla="*/ 21910 h 3256334"/>
              <a:gd name="connsiteX0" fmla="*/ 430264 w 5153809"/>
              <a:gd name="connsiteY0" fmla="*/ 21910 h 3435316"/>
              <a:gd name="connsiteX1" fmla="*/ 2347194 w 5153809"/>
              <a:gd name="connsiteY1" fmla="*/ 180911 h 3435316"/>
              <a:gd name="connsiteX2" fmla="*/ 4842383 w 5153809"/>
              <a:gd name="connsiteY2" fmla="*/ 505323 h 3435316"/>
              <a:gd name="connsiteX3" fmla="*/ 4998502 w 5153809"/>
              <a:gd name="connsiteY3" fmla="*/ 2954510 h 3435316"/>
              <a:gd name="connsiteX4" fmla="*/ 2220193 w 5153809"/>
              <a:gd name="connsiteY4" fmla="*/ 3239493 h 3435316"/>
              <a:gd name="connsiteX5" fmla="*/ 474445 w 5153809"/>
              <a:gd name="connsiteY5" fmla="*/ 3365354 h 3435316"/>
              <a:gd name="connsiteX6" fmla="*/ 8277 w 5153809"/>
              <a:gd name="connsiteY6" fmla="*/ 1429745 h 3435316"/>
              <a:gd name="connsiteX7" fmla="*/ 430264 w 5153809"/>
              <a:gd name="connsiteY7" fmla="*/ 21910 h 3435316"/>
              <a:gd name="connsiteX0" fmla="*/ 430264 w 5153809"/>
              <a:gd name="connsiteY0" fmla="*/ 21910 h 3430473"/>
              <a:gd name="connsiteX1" fmla="*/ 2347194 w 5153809"/>
              <a:gd name="connsiteY1" fmla="*/ 180911 h 3430473"/>
              <a:gd name="connsiteX2" fmla="*/ 4842383 w 5153809"/>
              <a:gd name="connsiteY2" fmla="*/ 505323 h 3430473"/>
              <a:gd name="connsiteX3" fmla="*/ 4998502 w 5153809"/>
              <a:gd name="connsiteY3" fmla="*/ 2954510 h 3430473"/>
              <a:gd name="connsiteX4" fmla="*/ 2781110 w 5153809"/>
              <a:gd name="connsiteY4" fmla="*/ 3197159 h 3430473"/>
              <a:gd name="connsiteX5" fmla="*/ 474445 w 5153809"/>
              <a:gd name="connsiteY5" fmla="*/ 3365354 h 3430473"/>
              <a:gd name="connsiteX6" fmla="*/ 8277 w 5153809"/>
              <a:gd name="connsiteY6" fmla="*/ 1429745 h 3430473"/>
              <a:gd name="connsiteX7" fmla="*/ 430264 w 5153809"/>
              <a:gd name="connsiteY7" fmla="*/ 21910 h 3430473"/>
              <a:gd name="connsiteX0" fmla="*/ 430264 w 5153809"/>
              <a:gd name="connsiteY0" fmla="*/ 21910 h 3430473"/>
              <a:gd name="connsiteX1" fmla="*/ 2347194 w 5153809"/>
              <a:gd name="connsiteY1" fmla="*/ 180911 h 3430473"/>
              <a:gd name="connsiteX2" fmla="*/ 4842383 w 5153809"/>
              <a:gd name="connsiteY2" fmla="*/ 505323 h 3430473"/>
              <a:gd name="connsiteX3" fmla="*/ 4998502 w 5153809"/>
              <a:gd name="connsiteY3" fmla="*/ 2954510 h 3430473"/>
              <a:gd name="connsiteX4" fmla="*/ 2781110 w 5153809"/>
              <a:gd name="connsiteY4" fmla="*/ 3197159 h 3430473"/>
              <a:gd name="connsiteX5" fmla="*/ 474445 w 5153809"/>
              <a:gd name="connsiteY5" fmla="*/ 3365354 h 3430473"/>
              <a:gd name="connsiteX6" fmla="*/ 8277 w 5153809"/>
              <a:gd name="connsiteY6" fmla="*/ 1429745 h 3430473"/>
              <a:gd name="connsiteX7" fmla="*/ 430264 w 5153809"/>
              <a:gd name="connsiteY7" fmla="*/ 21910 h 3430473"/>
              <a:gd name="connsiteX0" fmla="*/ 430264 w 5153809"/>
              <a:gd name="connsiteY0" fmla="*/ 21910 h 3437284"/>
              <a:gd name="connsiteX1" fmla="*/ 2347194 w 5153809"/>
              <a:gd name="connsiteY1" fmla="*/ 180911 h 3437284"/>
              <a:gd name="connsiteX2" fmla="*/ 4842383 w 5153809"/>
              <a:gd name="connsiteY2" fmla="*/ 505323 h 3437284"/>
              <a:gd name="connsiteX3" fmla="*/ 4998502 w 5153809"/>
              <a:gd name="connsiteY3" fmla="*/ 2954510 h 3437284"/>
              <a:gd name="connsiteX4" fmla="*/ 2781110 w 5153809"/>
              <a:gd name="connsiteY4" fmla="*/ 3197159 h 3437284"/>
              <a:gd name="connsiteX5" fmla="*/ 474445 w 5153809"/>
              <a:gd name="connsiteY5" fmla="*/ 3365354 h 3437284"/>
              <a:gd name="connsiteX6" fmla="*/ 8277 w 5153809"/>
              <a:gd name="connsiteY6" fmla="*/ 1429745 h 3437284"/>
              <a:gd name="connsiteX7" fmla="*/ 430264 w 5153809"/>
              <a:gd name="connsiteY7" fmla="*/ 21910 h 3437284"/>
              <a:gd name="connsiteX0" fmla="*/ 430264 w 5153809"/>
              <a:gd name="connsiteY0" fmla="*/ 21910 h 3450066"/>
              <a:gd name="connsiteX1" fmla="*/ 2347194 w 5153809"/>
              <a:gd name="connsiteY1" fmla="*/ 180911 h 3450066"/>
              <a:gd name="connsiteX2" fmla="*/ 4842383 w 5153809"/>
              <a:gd name="connsiteY2" fmla="*/ 505323 h 3450066"/>
              <a:gd name="connsiteX3" fmla="*/ 4998502 w 5153809"/>
              <a:gd name="connsiteY3" fmla="*/ 2954510 h 3450066"/>
              <a:gd name="connsiteX4" fmla="*/ 2770527 w 5153809"/>
              <a:gd name="connsiteY4" fmla="*/ 3281826 h 3450066"/>
              <a:gd name="connsiteX5" fmla="*/ 474445 w 5153809"/>
              <a:gd name="connsiteY5" fmla="*/ 3365354 h 3450066"/>
              <a:gd name="connsiteX6" fmla="*/ 8277 w 5153809"/>
              <a:gd name="connsiteY6" fmla="*/ 1429745 h 3450066"/>
              <a:gd name="connsiteX7" fmla="*/ 430264 w 5153809"/>
              <a:gd name="connsiteY7" fmla="*/ 21910 h 3450066"/>
              <a:gd name="connsiteX0" fmla="*/ 430264 w 5118566"/>
              <a:gd name="connsiteY0" fmla="*/ 33561 h 3461717"/>
              <a:gd name="connsiteX1" fmla="*/ 2347194 w 5118566"/>
              <a:gd name="connsiteY1" fmla="*/ 192562 h 3461717"/>
              <a:gd name="connsiteX2" fmla="*/ 4757716 w 5118566"/>
              <a:gd name="connsiteY2" fmla="*/ 188890 h 3461717"/>
              <a:gd name="connsiteX3" fmla="*/ 4998502 w 5118566"/>
              <a:gd name="connsiteY3" fmla="*/ 2966161 h 3461717"/>
              <a:gd name="connsiteX4" fmla="*/ 2770527 w 5118566"/>
              <a:gd name="connsiteY4" fmla="*/ 3293477 h 3461717"/>
              <a:gd name="connsiteX5" fmla="*/ 474445 w 5118566"/>
              <a:gd name="connsiteY5" fmla="*/ 3377005 h 3461717"/>
              <a:gd name="connsiteX6" fmla="*/ 8277 w 5118566"/>
              <a:gd name="connsiteY6" fmla="*/ 1441396 h 3461717"/>
              <a:gd name="connsiteX7" fmla="*/ 430264 w 5118566"/>
              <a:gd name="connsiteY7" fmla="*/ 33561 h 3461717"/>
              <a:gd name="connsiteX0" fmla="*/ 313847 w 5118566"/>
              <a:gd name="connsiteY0" fmla="*/ 435728 h 3461717"/>
              <a:gd name="connsiteX1" fmla="*/ 2347194 w 5118566"/>
              <a:gd name="connsiteY1" fmla="*/ 192562 h 3461717"/>
              <a:gd name="connsiteX2" fmla="*/ 4757716 w 5118566"/>
              <a:gd name="connsiteY2" fmla="*/ 188890 h 3461717"/>
              <a:gd name="connsiteX3" fmla="*/ 4998502 w 5118566"/>
              <a:gd name="connsiteY3" fmla="*/ 2966161 h 3461717"/>
              <a:gd name="connsiteX4" fmla="*/ 2770527 w 5118566"/>
              <a:gd name="connsiteY4" fmla="*/ 3293477 h 3461717"/>
              <a:gd name="connsiteX5" fmla="*/ 474445 w 5118566"/>
              <a:gd name="connsiteY5" fmla="*/ 3377005 h 3461717"/>
              <a:gd name="connsiteX6" fmla="*/ 8277 w 5118566"/>
              <a:gd name="connsiteY6" fmla="*/ 1441396 h 3461717"/>
              <a:gd name="connsiteX7" fmla="*/ 313847 w 5118566"/>
              <a:gd name="connsiteY7" fmla="*/ 435728 h 3461717"/>
              <a:gd name="connsiteX0" fmla="*/ 241961 w 5046680"/>
              <a:gd name="connsiteY0" fmla="*/ 435728 h 3461717"/>
              <a:gd name="connsiteX1" fmla="*/ 2275308 w 5046680"/>
              <a:gd name="connsiteY1" fmla="*/ 192562 h 3461717"/>
              <a:gd name="connsiteX2" fmla="*/ 4685830 w 5046680"/>
              <a:gd name="connsiteY2" fmla="*/ 188890 h 3461717"/>
              <a:gd name="connsiteX3" fmla="*/ 4926616 w 5046680"/>
              <a:gd name="connsiteY3" fmla="*/ 2966161 h 3461717"/>
              <a:gd name="connsiteX4" fmla="*/ 2698641 w 5046680"/>
              <a:gd name="connsiteY4" fmla="*/ 3293477 h 3461717"/>
              <a:gd name="connsiteX5" fmla="*/ 402559 w 5046680"/>
              <a:gd name="connsiteY5" fmla="*/ 3377005 h 3461717"/>
              <a:gd name="connsiteX6" fmla="*/ 10474 w 5046680"/>
              <a:gd name="connsiteY6" fmla="*/ 1737729 h 3461717"/>
              <a:gd name="connsiteX7" fmla="*/ 241961 w 5046680"/>
              <a:gd name="connsiteY7" fmla="*/ 435728 h 3461717"/>
              <a:gd name="connsiteX0" fmla="*/ 260118 w 5064837"/>
              <a:gd name="connsiteY0" fmla="*/ 435728 h 3461717"/>
              <a:gd name="connsiteX1" fmla="*/ 2293465 w 5064837"/>
              <a:gd name="connsiteY1" fmla="*/ 192562 h 3461717"/>
              <a:gd name="connsiteX2" fmla="*/ 4703987 w 5064837"/>
              <a:gd name="connsiteY2" fmla="*/ 188890 h 3461717"/>
              <a:gd name="connsiteX3" fmla="*/ 4944773 w 5064837"/>
              <a:gd name="connsiteY3" fmla="*/ 2966161 h 3461717"/>
              <a:gd name="connsiteX4" fmla="*/ 2716798 w 5064837"/>
              <a:gd name="connsiteY4" fmla="*/ 3293477 h 3461717"/>
              <a:gd name="connsiteX5" fmla="*/ 420716 w 5064837"/>
              <a:gd name="connsiteY5" fmla="*/ 3377005 h 3461717"/>
              <a:gd name="connsiteX6" fmla="*/ 28631 w 5064837"/>
              <a:gd name="connsiteY6" fmla="*/ 1737729 h 3461717"/>
              <a:gd name="connsiteX7" fmla="*/ 260118 w 5064837"/>
              <a:gd name="connsiteY7" fmla="*/ 435728 h 3461717"/>
              <a:gd name="connsiteX0" fmla="*/ 260118 w 5064837"/>
              <a:gd name="connsiteY0" fmla="*/ 435728 h 3461717"/>
              <a:gd name="connsiteX1" fmla="*/ 2293465 w 5064837"/>
              <a:gd name="connsiteY1" fmla="*/ 192562 h 3461717"/>
              <a:gd name="connsiteX2" fmla="*/ 4703987 w 5064837"/>
              <a:gd name="connsiteY2" fmla="*/ 188890 h 3461717"/>
              <a:gd name="connsiteX3" fmla="*/ 4944773 w 5064837"/>
              <a:gd name="connsiteY3" fmla="*/ 2966161 h 3461717"/>
              <a:gd name="connsiteX4" fmla="*/ 2716798 w 5064837"/>
              <a:gd name="connsiteY4" fmla="*/ 3293477 h 3461717"/>
              <a:gd name="connsiteX5" fmla="*/ 420716 w 5064837"/>
              <a:gd name="connsiteY5" fmla="*/ 3377005 h 3461717"/>
              <a:gd name="connsiteX6" fmla="*/ 28631 w 5064837"/>
              <a:gd name="connsiteY6" fmla="*/ 1737729 h 3461717"/>
              <a:gd name="connsiteX7" fmla="*/ 260118 w 5064837"/>
              <a:gd name="connsiteY7" fmla="*/ 435728 h 3461717"/>
              <a:gd name="connsiteX0" fmla="*/ 208581 w 5119133"/>
              <a:gd name="connsiteY0" fmla="*/ 414562 h 3461717"/>
              <a:gd name="connsiteX1" fmla="*/ 2347761 w 5119133"/>
              <a:gd name="connsiteY1" fmla="*/ 192562 h 3461717"/>
              <a:gd name="connsiteX2" fmla="*/ 4758283 w 5119133"/>
              <a:gd name="connsiteY2" fmla="*/ 188890 h 3461717"/>
              <a:gd name="connsiteX3" fmla="*/ 4999069 w 5119133"/>
              <a:gd name="connsiteY3" fmla="*/ 2966161 h 3461717"/>
              <a:gd name="connsiteX4" fmla="*/ 2771094 w 5119133"/>
              <a:gd name="connsiteY4" fmla="*/ 3293477 h 3461717"/>
              <a:gd name="connsiteX5" fmla="*/ 475012 w 5119133"/>
              <a:gd name="connsiteY5" fmla="*/ 3377005 h 3461717"/>
              <a:gd name="connsiteX6" fmla="*/ 82927 w 5119133"/>
              <a:gd name="connsiteY6" fmla="*/ 1737729 h 3461717"/>
              <a:gd name="connsiteX7" fmla="*/ 208581 w 5119133"/>
              <a:gd name="connsiteY7" fmla="*/ 414562 h 3461717"/>
              <a:gd name="connsiteX0" fmla="*/ 165580 w 5076132"/>
              <a:gd name="connsiteY0" fmla="*/ 414562 h 3461717"/>
              <a:gd name="connsiteX1" fmla="*/ 2304760 w 5076132"/>
              <a:gd name="connsiteY1" fmla="*/ 192562 h 3461717"/>
              <a:gd name="connsiteX2" fmla="*/ 4715282 w 5076132"/>
              <a:gd name="connsiteY2" fmla="*/ 188890 h 3461717"/>
              <a:gd name="connsiteX3" fmla="*/ 4956068 w 5076132"/>
              <a:gd name="connsiteY3" fmla="*/ 2966161 h 3461717"/>
              <a:gd name="connsiteX4" fmla="*/ 2728093 w 5076132"/>
              <a:gd name="connsiteY4" fmla="*/ 3293477 h 3461717"/>
              <a:gd name="connsiteX5" fmla="*/ 432011 w 5076132"/>
              <a:gd name="connsiteY5" fmla="*/ 3377005 h 3461717"/>
              <a:gd name="connsiteX6" fmla="*/ 39926 w 5076132"/>
              <a:gd name="connsiteY6" fmla="*/ 1737729 h 3461717"/>
              <a:gd name="connsiteX7" fmla="*/ 165580 w 5076132"/>
              <a:gd name="connsiteY7" fmla="*/ 414562 h 3461717"/>
              <a:gd name="connsiteX0" fmla="*/ 128806 w 5039358"/>
              <a:gd name="connsiteY0" fmla="*/ 414562 h 3461717"/>
              <a:gd name="connsiteX1" fmla="*/ 2267986 w 5039358"/>
              <a:gd name="connsiteY1" fmla="*/ 192562 h 3461717"/>
              <a:gd name="connsiteX2" fmla="*/ 4678508 w 5039358"/>
              <a:gd name="connsiteY2" fmla="*/ 188890 h 3461717"/>
              <a:gd name="connsiteX3" fmla="*/ 4919294 w 5039358"/>
              <a:gd name="connsiteY3" fmla="*/ 2966161 h 3461717"/>
              <a:gd name="connsiteX4" fmla="*/ 2691319 w 5039358"/>
              <a:gd name="connsiteY4" fmla="*/ 3293477 h 3461717"/>
              <a:gd name="connsiteX5" fmla="*/ 395237 w 5039358"/>
              <a:gd name="connsiteY5" fmla="*/ 3377005 h 3461717"/>
              <a:gd name="connsiteX6" fmla="*/ 3152 w 5039358"/>
              <a:gd name="connsiteY6" fmla="*/ 1737729 h 3461717"/>
              <a:gd name="connsiteX7" fmla="*/ 128806 w 5039358"/>
              <a:gd name="connsiteY7" fmla="*/ 414562 h 3461717"/>
              <a:gd name="connsiteX0" fmla="*/ 128806 w 5039358"/>
              <a:gd name="connsiteY0" fmla="*/ 414562 h 3461717"/>
              <a:gd name="connsiteX1" fmla="*/ 2267986 w 5039358"/>
              <a:gd name="connsiteY1" fmla="*/ 192562 h 3461717"/>
              <a:gd name="connsiteX2" fmla="*/ 4678508 w 5039358"/>
              <a:gd name="connsiteY2" fmla="*/ 188890 h 3461717"/>
              <a:gd name="connsiteX3" fmla="*/ 4919294 w 5039358"/>
              <a:gd name="connsiteY3" fmla="*/ 2966161 h 3461717"/>
              <a:gd name="connsiteX4" fmla="*/ 2691319 w 5039358"/>
              <a:gd name="connsiteY4" fmla="*/ 3293477 h 3461717"/>
              <a:gd name="connsiteX5" fmla="*/ 395237 w 5039358"/>
              <a:gd name="connsiteY5" fmla="*/ 3377005 h 3461717"/>
              <a:gd name="connsiteX6" fmla="*/ 3152 w 5039358"/>
              <a:gd name="connsiteY6" fmla="*/ 1737729 h 3461717"/>
              <a:gd name="connsiteX7" fmla="*/ 128806 w 5039358"/>
              <a:gd name="connsiteY7" fmla="*/ 414562 h 3461717"/>
              <a:gd name="connsiteX0" fmla="*/ 128806 w 5039358"/>
              <a:gd name="connsiteY0" fmla="*/ 444620 h 3491775"/>
              <a:gd name="connsiteX1" fmla="*/ 2267986 w 5039358"/>
              <a:gd name="connsiteY1" fmla="*/ 222620 h 3491775"/>
              <a:gd name="connsiteX2" fmla="*/ 4678508 w 5039358"/>
              <a:gd name="connsiteY2" fmla="*/ 218948 h 3491775"/>
              <a:gd name="connsiteX3" fmla="*/ 4919294 w 5039358"/>
              <a:gd name="connsiteY3" fmla="*/ 2996219 h 3491775"/>
              <a:gd name="connsiteX4" fmla="*/ 2691319 w 5039358"/>
              <a:gd name="connsiteY4" fmla="*/ 3323535 h 3491775"/>
              <a:gd name="connsiteX5" fmla="*/ 395237 w 5039358"/>
              <a:gd name="connsiteY5" fmla="*/ 3407063 h 3491775"/>
              <a:gd name="connsiteX6" fmla="*/ 3152 w 5039358"/>
              <a:gd name="connsiteY6" fmla="*/ 1767787 h 3491775"/>
              <a:gd name="connsiteX7" fmla="*/ 128806 w 5039358"/>
              <a:gd name="connsiteY7" fmla="*/ 444620 h 3491775"/>
              <a:gd name="connsiteX0" fmla="*/ 128806 w 5070258"/>
              <a:gd name="connsiteY0" fmla="*/ 365051 h 3412206"/>
              <a:gd name="connsiteX1" fmla="*/ 2267986 w 5070258"/>
              <a:gd name="connsiteY1" fmla="*/ 143051 h 3412206"/>
              <a:gd name="connsiteX2" fmla="*/ 4678508 w 5070258"/>
              <a:gd name="connsiteY2" fmla="*/ 139379 h 3412206"/>
              <a:gd name="connsiteX3" fmla="*/ 4919294 w 5070258"/>
              <a:gd name="connsiteY3" fmla="*/ 2916650 h 3412206"/>
              <a:gd name="connsiteX4" fmla="*/ 2691319 w 5070258"/>
              <a:gd name="connsiteY4" fmla="*/ 3243966 h 3412206"/>
              <a:gd name="connsiteX5" fmla="*/ 395237 w 5070258"/>
              <a:gd name="connsiteY5" fmla="*/ 3327494 h 3412206"/>
              <a:gd name="connsiteX6" fmla="*/ 3152 w 5070258"/>
              <a:gd name="connsiteY6" fmla="*/ 1688218 h 3412206"/>
              <a:gd name="connsiteX7" fmla="*/ 128806 w 5070258"/>
              <a:gd name="connsiteY7" fmla="*/ 365051 h 3412206"/>
              <a:gd name="connsiteX0" fmla="*/ 128806 w 5070258"/>
              <a:gd name="connsiteY0" fmla="*/ 365051 h 3412206"/>
              <a:gd name="connsiteX1" fmla="*/ 2267986 w 5070258"/>
              <a:gd name="connsiteY1" fmla="*/ 143051 h 3412206"/>
              <a:gd name="connsiteX2" fmla="*/ 4678508 w 5070258"/>
              <a:gd name="connsiteY2" fmla="*/ 139379 h 3412206"/>
              <a:gd name="connsiteX3" fmla="*/ 4919294 w 5070258"/>
              <a:gd name="connsiteY3" fmla="*/ 2916650 h 3412206"/>
              <a:gd name="connsiteX4" fmla="*/ 2691319 w 5070258"/>
              <a:gd name="connsiteY4" fmla="*/ 3243966 h 3412206"/>
              <a:gd name="connsiteX5" fmla="*/ 395237 w 5070258"/>
              <a:gd name="connsiteY5" fmla="*/ 3327494 h 3412206"/>
              <a:gd name="connsiteX6" fmla="*/ 3152 w 5070258"/>
              <a:gd name="connsiteY6" fmla="*/ 1688218 h 3412206"/>
              <a:gd name="connsiteX7" fmla="*/ 128806 w 5070258"/>
              <a:gd name="connsiteY7" fmla="*/ 365051 h 3412206"/>
              <a:gd name="connsiteX0" fmla="*/ 128806 w 5070258"/>
              <a:gd name="connsiteY0" fmla="*/ 365051 h 3380638"/>
              <a:gd name="connsiteX1" fmla="*/ 2267986 w 5070258"/>
              <a:gd name="connsiteY1" fmla="*/ 143051 h 3380638"/>
              <a:gd name="connsiteX2" fmla="*/ 4678508 w 5070258"/>
              <a:gd name="connsiteY2" fmla="*/ 139379 h 3380638"/>
              <a:gd name="connsiteX3" fmla="*/ 4919294 w 5070258"/>
              <a:gd name="connsiteY3" fmla="*/ 2916650 h 3380638"/>
              <a:gd name="connsiteX4" fmla="*/ 2691319 w 5070258"/>
              <a:gd name="connsiteY4" fmla="*/ 3243966 h 3380638"/>
              <a:gd name="connsiteX5" fmla="*/ 395237 w 5070258"/>
              <a:gd name="connsiteY5" fmla="*/ 3327494 h 3380638"/>
              <a:gd name="connsiteX6" fmla="*/ 3152 w 5070258"/>
              <a:gd name="connsiteY6" fmla="*/ 1688218 h 3380638"/>
              <a:gd name="connsiteX7" fmla="*/ 128806 w 5070258"/>
              <a:gd name="connsiteY7" fmla="*/ 365051 h 3380638"/>
              <a:gd name="connsiteX0" fmla="*/ 128806 w 5070258"/>
              <a:gd name="connsiteY0" fmla="*/ 365051 h 3379080"/>
              <a:gd name="connsiteX1" fmla="*/ 2267986 w 5070258"/>
              <a:gd name="connsiteY1" fmla="*/ 143051 h 3379080"/>
              <a:gd name="connsiteX2" fmla="*/ 4678508 w 5070258"/>
              <a:gd name="connsiteY2" fmla="*/ 139379 h 3379080"/>
              <a:gd name="connsiteX3" fmla="*/ 4919294 w 5070258"/>
              <a:gd name="connsiteY3" fmla="*/ 2916650 h 3379080"/>
              <a:gd name="connsiteX4" fmla="*/ 2691319 w 5070258"/>
              <a:gd name="connsiteY4" fmla="*/ 3233383 h 3379080"/>
              <a:gd name="connsiteX5" fmla="*/ 395237 w 5070258"/>
              <a:gd name="connsiteY5" fmla="*/ 3327494 h 3379080"/>
              <a:gd name="connsiteX6" fmla="*/ 3152 w 5070258"/>
              <a:gd name="connsiteY6" fmla="*/ 1688218 h 3379080"/>
              <a:gd name="connsiteX7" fmla="*/ 128806 w 5070258"/>
              <a:gd name="connsiteY7" fmla="*/ 365051 h 3379080"/>
              <a:gd name="connsiteX0" fmla="*/ 128806 w 5004455"/>
              <a:gd name="connsiteY0" fmla="*/ 446966 h 3460995"/>
              <a:gd name="connsiteX1" fmla="*/ 2267986 w 5004455"/>
              <a:gd name="connsiteY1" fmla="*/ 224966 h 3460995"/>
              <a:gd name="connsiteX2" fmla="*/ 4678508 w 5004455"/>
              <a:gd name="connsiteY2" fmla="*/ 221294 h 3460995"/>
              <a:gd name="connsiteX3" fmla="*/ 4866377 w 5004455"/>
              <a:gd name="connsiteY3" fmla="*/ 3030315 h 3460995"/>
              <a:gd name="connsiteX4" fmla="*/ 2691319 w 5004455"/>
              <a:gd name="connsiteY4" fmla="*/ 3315298 h 3460995"/>
              <a:gd name="connsiteX5" fmla="*/ 395237 w 5004455"/>
              <a:gd name="connsiteY5" fmla="*/ 3409409 h 3460995"/>
              <a:gd name="connsiteX6" fmla="*/ 3152 w 5004455"/>
              <a:gd name="connsiteY6" fmla="*/ 1770133 h 3460995"/>
              <a:gd name="connsiteX7" fmla="*/ 128806 w 5004455"/>
              <a:gd name="connsiteY7" fmla="*/ 446966 h 3460995"/>
              <a:gd name="connsiteX0" fmla="*/ 128806 w 5057230"/>
              <a:gd name="connsiteY0" fmla="*/ 334132 h 3348161"/>
              <a:gd name="connsiteX1" fmla="*/ 2267986 w 5057230"/>
              <a:gd name="connsiteY1" fmla="*/ 112132 h 3348161"/>
              <a:gd name="connsiteX2" fmla="*/ 4678508 w 5057230"/>
              <a:gd name="connsiteY2" fmla="*/ 108460 h 3348161"/>
              <a:gd name="connsiteX3" fmla="*/ 4910759 w 5057230"/>
              <a:gd name="connsiteY3" fmla="*/ 1384283 h 3348161"/>
              <a:gd name="connsiteX4" fmla="*/ 4866377 w 5057230"/>
              <a:gd name="connsiteY4" fmla="*/ 2917481 h 3348161"/>
              <a:gd name="connsiteX5" fmla="*/ 2691319 w 5057230"/>
              <a:gd name="connsiteY5" fmla="*/ 3202464 h 3348161"/>
              <a:gd name="connsiteX6" fmla="*/ 395237 w 5057230"/>
              <a:gd name="connsiteY6" fmla="*/ 3296575 h 3348161"/>
              <a:gd name="connsiteX7" fmla="*/ 3152 w 5057230"/>
              <a:gd name="connsiteY7" fmla="*/ 1657299 h 3348161"/>
              <a:gd name="connsiteX8" fmla="*/ 128806 w 5057230"/>
              <a:gd name="connsiteY8" fmla="*/ 334132 h 3348161"/>
              <a:gd name="connsiteX0" fmla="*/ 128806 w 5037643"/>
              <a:gd name="connsiteY0" fmla="*/ 334132 h 3348161"/>
              <a:gd name="connsiteX1" fmla="*/ 2267986 w 5037643"/>
              <a:gd name="connsiteY1" fmla="*/ 112132 h 3348161"/>
              <a:gd name="connsiteX2" fmla="*/ 4678508 w 5037643"/>
              <a:gd name="connsiteY2" fmla="*/ 108460 h 3348161"/>
              <a:gd name="connsiteX3" fmla="*/ 4910759 w 5037643"/>
              <a:gd name="connsiteY3" fmla="*/ 1384283 h 3348161"/>
              <a:gd name="connsiteX4" fmla="*/ 4880993 w 5037643"/>
              <a:gd name="connsiteY4" fmla="*/ 1763795 h 3348161"/>
              <a:gd name="connsiteX5" fmla="*/ 4866377 w 5037643"/>
              <a:gd name="connsiteY5" fmla="*/ 2917481 h 3348161"/>
              <a:gd name="connsiteX6" fmla="*/ 2691319 w 5037643"/>
              <a:gd name="connsiteY6" fmla="*/ 3202464 h 3348161"/>
              <a:gd name="connsiteX7" fmla="*/ 395237 w 5037643"/>
              <a:gd name="connsiteY7" fmla="*/ 3296575 h 3348161"/>
              <a:gd name="connsiteX8" fmla="*/ 3152 w 5037643"/>
              <a:gd name="connsiteY8" fmla="*/ 1657299 h 3348161"/>
              <a:gd name="connsiteX9" fmla="*/ 128806 w 5037643"/>
              <a:gd name="connsiteY9" fmla="*/ 334132 h 3348161"/>
              <a:gd name="connsiteX0" fmla="*/ 128806 w 5040463"/>
              <a:gd name="connsiteY0" fmla="*/ 334132 h 3348161"/>
              <a:gd name="connsiteX1" fmla="*/ 2267986 w 5040463"/>
              <a:gd name="connsiteY1" fmla="*/ 112132 h 3348161"/>
              <a:gd name="connsiteX2" fmla="*/ 4678508 w 5040463"/>
              <a:gd name="connsiteY2" fmla="*/ 108460 h 3348161"/>
              <a:gd name="connsiteX3" fmla="*/ 4910759 w 5040463"/>
              <a:gd name="connsiteY3" fmla="*/ 1384283 h 3348161"/>
              <a:gd name="connsiteX4" fmla="*/ 4880993 w 5040463"/>
              <a:gd name="connsiteY4" fmla="*/ 1763795 h 3348161"/>
              <a:gd name="connsiteX5" fmla="*/ 4892156 w 5040463"/>
              <a:gd name="connsiteY5" fmla="*/ 2143307 h 3348161"/>
              <a:gd name="connsiteX6" fmla="*/ 4866377 w 5040463"/>
              <a:gd name="connsiteY6" fmla="*/ 2917481 h 3348161"/>
              <a:gd name="connsiteX7" fmla="*/ 2691319 w 5040463"/>
              <a:gd name="connsiteY7" fmla="*/ 3202464 h 3348161"/>
              <a:gd name="connsiteX8" fmla="*/ 395237 w 5040463"/>
              <a:gd name="connsiteY8" fmla="*/ 3296575 h 3348161"/>
              <a:gd name="connsiteX9" fmla="*/ 3152 w 5040463"/>
              <a:gd name="connsiteY9" fmla="*/ 1657299 h 3348161"/>
              <a:gd name="connsiteX10" fmla="*/ 128806 w 5040463"/>
              <a:gd name="connsiteY10" fmla="*/ 334132 h 3348161"/>
              <a:gd name="connsiteX0" fmla="*/ 128806 w 5045965"/>
              <a:gd name="connsiteY0" fmla="*/ 334132 h 3348161"/>
              <a:gd name="connsiteX1" fmla="*/ 2267986 w 5045965"/>
              <a:gd name="connsiteY1" fmla="*/ 112132 h 3348161"/>
              <a:gd name="connsiteX2" fmla="*/ 4678508 w 5045965"/>
              <a:gd name="connsiteY2" fmla="*/ 108460 h 3348161"/>
              <a:gd name="connsiteX3" fmla="*/ 4910759 w 5045965"/>
              <a:gd name="connsiteY3" fmla="*/ 1384283 h 3348161"/>
              <a:gd name="connsiteX4" fmla="*/ 4880993 w 5045965"/>
              <a:gd name="connsiteY4" fmla="*/ 1763795 h 3348161"/>
              <a:gd name="connsiteX5" fmla="*/ 4892156 w 5045965"/>
              <a:gd name="connsiteY5" fmla="*/ 2143307 h 3348161"/>
              <a:gd name="connsiteX6" fmla="*/ 4899597 w 5045965"/>
              <a:gd name="connsiteY6" fmla="*/ 2519098 h 3348161"/>
              <a:gd name="connsiteX7" fmla="*/ 4866377 w 5045965"/>
              <a:gd name="connsiteY7" fmla="*/ 2917481 h 3348161"/>
              <a:gd name="connsiteX8" fmla="*/ 2691319 w 5045965"/>
              <a:gd name="connsiteY8" fmla="*/ 3202464 h 3348161"/>
              <a:gd name="connsiteX9" fmla="*/ 395237 w 5045965"/>
              <a:gd name="connsiteY9" fmla="*/ 3296575 h 3348161"/>
              <a:gd name="connsiteX10" fmla="*/ 3152 w 5045965"/>
              <a:gd name="connsiteY10" fmla="*/ 1657299 h 3348161"/>
              <a:gd name="connsiteX11" fmla="*/ 128806 w 5045965"/>
              <a:gd name="connsiteY11" fmla="*/ 334132 h 3348161"/>
              <a:gd name="connsiteX0" fmla="*/ 128806 w 5045965"/>
              <a:gd name="connsiteY0" fmla="*/ 334132 h 3348161"/>
              <a:gd name="connsiteX1" fmla="*/ 2267986 w 5045965"/>
              <a:gd name="connsiteY1" fmla="*/ 112132 h 3348161"/>
              <a:gd name="connsiteX2" fmla="*/ 4678508 w 5045965"/>
              <a:gd name="connsiteY2" fmla="*/ 108460 h 3348161"/>
              <a:gd name="connsiteX3" fmla="*/ 4910759 w 5045965"/>
              <a:gd name="connsiteY3" fmla="*/ 1384283 h 3348161"/>
              <a:gd name="connsiteX4" fmla="*/ 4880993 w 5045965"/>
              <a:gd name="connsiteY4" fmla="*/ 1763795 h 3348161"/>
              <a:gd name="connsiteX5" fmla="*/ 4892156 w 5045965"/>
              <a:gd name="connsiteY5" fmla="*/ 2143307 h 3348161"/>
              <a:gd name="connsiteX6" fmla="*/ 4899597 w 5045965"/>
              <a:gd name="connsiteY6" fmla="*/ 2519098 h 3348161"/>
              <a:gd name="connsiteX7" fmla="*/ 4866377 w 5045965"/>
              <a:gd name="connsiteY7" fmla="*/ 2917481 h 3348161"/>
              <a:gd name="connsiteX8" fmla="*/ 2691319 w 5045965"/>
              <a:gd name="connsiteY8" fmla="*/ 3202464 h 3348161"/>
              <a:gd name="connsiteX9" fmla="*/ 395237 w 5045965"/>
              <a:gd name="connsiteY9" fmla="*/ 3296575 h 3348161"/>
              <a:gd name="connsiteX10" fmla="*/ 3152 w 5045965"/>
              <a:gd name="connsiteY10" fmla="*/ 1657299 h 3348161"/>
              <a:gd name="connsiteX11" fmla="*/ 128806 w 5045965"/>
              <a:gd name="connsiteY11" fmla="*/ 334132 h 3348161"/>
              <a:gd name="connsiteX0" fmla="*/ 128806 w 5087408"/>
              <a:gd name="connsiteY0" fmla="*/ 334132 h 3348161"/>
              <a:gd name="connsiteX1" fmla="*/ 2267986 w 5087408"/>
              <a:gd name="connsiteY1" fmla="*/ 112132 h 3348161"/>
              <a:gd name="connsiteX2" fmla="*/ 4678508 w 5087408"/>
              <a:gd name="connsiteY2" fmla="*/ 108460 h 3348161"/>
              <a:gd name="connsiteX3" fmla="*/ 4910759 w 5087408"/>
              <a:gd name="connsiteY3" fmla="*/ 1384283 h 3348161"/>
              <a:gd name="connsiteX4" fmla="*/ 4880993 w 5087408"/>
              <a:gd name="connsiteY4" fmla="*/ 1763795 h 3348161"/>
              <a:gd name="connsiteX5" fmla="*/ 4892156 w 5087408"/>
              <a:gd name="connsiteY5" fmla="*/ 2143307 h 3348161"/>
              <a:gd name="connsiteX6" fmla="*/ 4899597 w 5087408"/>
              <a:gd name="connsiteY6" fmla="*/ 2519098 h 3348161"/>
              <a:gd name="connsiteX7" fmla="*/ 5014939 w 5087408"/>
              <a:gd name="connsiteY7" fmla="*/ 2731178 h 3348161"/>
              <a:gd name="connsiteX8" fmla="*/ 4866377 w 5087408"/>
              <a:gd name="connsiteY8" fmla="*/ 2917481 h 3348161"/>
              <a:gd name="connsiteX9" fmla="*/ 2691319 w 5087408"/>
              <a:gd name="connsiteY9" fmla="*/ 3202464 h 3348161"/>
              <a:gd name="connsiteX10" fmla="*/ 395237 w 5087408"/>
              <a:gd name="connsiteY10" fmla="*/ 3296575 h 3348161"/>
              <a:gd name="connsiteX11" fmla="*/ 3152 w 5087408"/>
              <a:gd name="connsiteY11" fmla="*/ 1657299 h 3348161"/>
              <a:gd name="connsiteX12" fmla="*/ 128806 w 5087408"/>
              <a:gd name="connsiteY12" fmla="*/ 334132 h 3348161"/>
              <a:gd name="connsiteX0" fmla="*/ 128806 w 5127121"/>
              <a:gd name="connsiteY0" fmla="*/ 334132 h 3348161"/>
              <a:gd name="connsiteX1" fmla="*/ 2267986 w 5127121"/>
              <a:gd name="connsiteY1" fmla="*/ 112132 h 3348161"/>
              <a:gd name="connsiteX2" fmla="*/ 4678508 w 5127121"/>
              <a:gd name="connsiteY2" fmla="*/ 108460 h 3348161"/>
              <a:gd name="connsiteX3" fmla="*/ 4910759 w 5127121"/>
              <a:gd name="connsiteY3" fmla="*/ 1384283 h 3348161"/>
              <a:gd name="connsiteX4" fmla="*/ 4880993 w 5127121"/>
              <a:gd name="connsiteY4" fmla="*/ 1763795 h 3348161"/>
              <a:gd name="connsiteX5" fmla="*/ 4892156 w 5127121"/>
              <a:gd name="connsiteY5" fmla="*/ 2143307 h 3348161"/>
              <a:gd name="connsiteX6" fmla="*/ 4899597 w 5127121"/>
              <a:gd name="connsiteY6" fmla="*/ 2519098 h 3348161"/>
              <a:gd name="connsiteX7" fmla="*/ 5014939 w 5127121"/>
              <a:gd name="connsiteY7" fmla="*/ 2731178 h 3348161"/>
              <a:gd name="connsiteX8" fmla="*/ 4929629 w 5127121"/>
              <a:gd name="connsiteY8" fmla="*/ 2932364 h 3348161"/>
              <a:gd name="connsiteX9" fmla="*/ 2691319 w 5127121"/>
              <a:gd name="connsiteY9" fmla="*/ 3202464 h 3348161"/>
              <a:gd name="connsiteX10" fmla="*/ 395237 w 5127121"/>
              <a:gd name="connsiteY10" fmla="*/ 3296575 h 3348161"/>
              <a:gd name="connsiteX11" fmla="*/ 3152 w 5127121"/>
              <a:gd name="connsiteY11" fmla="*/ 1657299 h 3348161"/>
              <a:gd name="connsiteX12" fmla="*/ 128806 w 5127121"/>
              <a:gd name="connsiteY12" fmla="*/ 334132 h 3348161"/>
              <a:gd name="connsiteX0" fmla="*/ 128806 w 5015167"/>
              <a:gd name="connsiteY0" fmla="*/ 334132 h 3348161"/>
              <a:gd name="connsiteX1" fmla="*/ 2267986 w 5015167"/>
              <a:gd name="connsiteY1" fmla="*/ 112132 h 3348161"/>
              <a:gd name="connsiteX2" fmla="*/ 4678508 w 5015167"/>
              <a:gd name="connsiteY2" fmla="*/ 108460 h 3348161"/>
              <a:gd name="connsiteX3" fmla="*/ 4910759 w 5015167"/>
              <a:gd name="connsiteY3" fmla="*/ 1384283 h 3348161"/>
              <a:gd name="connsiteX4" fmla="*/ 4880993 w 5015167"/>
              <a:gd name="connsiteY4" fmla="*/ 1763795 h 3348161"/>
              <a:gd name="connsiteX5" fmla="*/ 4892156 w 5015167"/>
              <a:gd name="connsiteY5" fmla="*/ 2143307 h 3348161"/>
              <a:gd name="connsiteX6" fmla="*/ 4899597 w 5015167"/>
              <a:gd name="connsiteY6" fmla="*/ 2519098 h 3348161"/>
              <a:gd name="connsiteX7" fmla="*/ 5014939 w 5015167"/>
              <a:gd name="connsiteY7" fmla="*/ 2731178 h 3348161"/>
              <a:gd name="connsiteX8" fmla="*/ 4929629 w 5015167"/>
              <a:gd name="connsiteY8" fmla="*/ 2932364 h 3348161"/>
              <a:gd name="connsiteX9" fmla="*/ 2691319 w 5015167"/>
              <a:gd name="connsiteY9" fmla="*/ 3202464 h 3348161"/>
              <a:gd name="connsiteX10" fmla="*/ 395237 w 5015167"/>
              <a:gd name="connsiteY10" fmla="*/ 3296575 h 3348161"/>
              <a:gd name="connsiteX11" fmla="*/ 3152 w 5015167"/>
              <a:gd name="connsiteY11" fmla="*/ 1657299 h 3348161"/>
              <a:gd name="connsiteX12" fmla="*/ 128806 w 5015167"/>
              <a:gd name="connsiteY12" fmla="*/ 334132 h 3348161"/>
              <a:gd name="connsiteX0" fmla="*/ 128806 w 5015167"/>
              <a:gd name="connsiteY0" fmla="*/ 334132 h 3348161"/>
              <a:gd name="connsiteX1" fmla="*/ 2267986 w 5015167"/>
              <a:gd name="connsiteY1" fmla="*/ 112132 h 3348161"/>
              <a:gd name="connsiteX2" fmla="*/ 4678508 w 5015167"/>
              <a:gd name="connsiteY2" fmla="*/ 108460 h 3348161"/>
              <a:gd name="connsiteX3" fmla="*/ 4910759 w 5015167"/>
              <a:gd name="connsiteY3" fmla="*/ 1384283 h 3348161"/>
              <a:gd name="connsiteX4" fmla="*/ 4880993 w 5015167"/>
              <a:gd name="connsiteY4" fmla="*/ 1763795 h 3348161"/>
              <a:gd name="connsiteX5" fmla="*/ 4892156 w 5015167"/>
              <a:gd name="connsiteY5" fmla="*/ 2143307 h 3348161"/>
              <a:gd name="connsiteX6" fmla="*/ 4899597 w 5015167"/>
              <a:gd name="connsiteY6" fmla="*/ 2519098 h 3348161"/>
              <a:gd name="connsiteX7" fmla="*/ 5014939 w 5015167"/>
              <a:gd name="connsiteY7" fmla="*/ 2731178 h 3348161"/>
              <a:gd name="connsiteX8" fmla="*/ 4929629 w 5015167"/>
              <a:gd name="connsiteY8" fmla="*/ 2932364 h 3348161"/>
              <a:gd name="connsiteX9" fmla="*/ 2691319 w 5015167"/>
              <a:gd name="connsiteY9" fmla="*/ 3202464 h 3348161"/>
              <a:gd name="connsiteX10" fmla="*/ 395237 w 5015167"/>
              <a:gd name="connsiteY10" fmla="*/ 3296575 h 3348161"/>
              <a:gd name="connsiteX11" fmla="*/ 3152 w 5015167"/>
              <a:gd name="connsiteY11" fmla="*/ 1657299 h 3348161"/>
              <a:gd name="connsiteX12" fmla="*/ 128806 w 5015167"/>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899597 w 5014939"/>
              <a:gd name="connsiteY6" fmla="*/ 2519098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5007497 w 5014939"/>
              <a:gd name="connsiteY4" fmla="*/ 1704264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5007497 w 5014939"/>
              <a:gd name="connsiteY4" fmla="*/ 1704264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29825"/>
              <a:gd name="connsiteY0" fmla="*/ 334132 h 3348161"/>
              <a:gd name="connsiteX1" fmla="*/ 2267986 w 5029825"/>
              <a:gd name="connsiteY1" fmla="*/ 112132 h 3348161"/>
              <a:gd name="connsiteX2" fmla="*/ 4678508 w 5029825"/>
              <a:gd name="connsiteY2" fmla="*/ 108460 h 3348161"/>
              <a:gd name="connsiteX3" fmla="*/ 4910759 w 5029825"/>
              <a:gd name="connsiteY3" fmla="*/ 1384283 h 3348161"/>
              <a:gd name="connsiteX4" fmla="*/ 5029821 w 5029825"/>
              <a:gd name="connsiteY4" fmla="*/ 1707985 h 3348161"/>
              <a:gd name="connsiteX5" fmla="*/ 4992614 w 5029825"/>
              <a:gd name="connsiteY5" fmla="*/ 1931227 h 3348161"/>
              <a:gd name="connsiteX6" fmla="*/ 4981453 w 5029825"/>
              <a:gd name="connsiteY6" fmla="*/ 2210280 h 3348161"/>
              <a:gd name="connsiteX7" fmla="*/ 4974011 w 5029825"/>
              <a:gd name="connsiteY7" fmla="*/ 2433522 h 3348161"/>
              <a:gd name="connsiteX8" fmla="*/ 5014939 w 5029825"/>
              <a:gd name="connsiteY8" fmla="*/ 2731178 h 3348161"/>
              <a:gd name="connsiteX9" fmla="*/ 4966836 w 5029825"/>
              <a:gd name="connsiteY9" fmla="*/ 2898878 h 3348161"/>
              <a:gd name="connsiteX10" fmla="*/ 2691319 w 5029825"/>
              <a:gd name="connsiteY10" fmla="*/ 3202464 h 3348161"/>
              <a:gd name="connsiteX11" fmla="*/ 395237 w 5029825"/>
              <a:gd name="connsiteY11" fmla="*/ 3296575 h 3348161"/>
              <a:gd name="connsiteX12" fmla="*/ 3152 w 5029825"/>
              <a:gd name="connsiteY12" fmla="*/ 1657299 h 3348161"/>
              <a:gd name="connsiteX13" fmla="*/ 128806 w 5029825"/>
              <a:gd name="connsiteY13" fmla="*/ 334132 h 3348161"/>
              <a:gd name="connsiteX0" fmla="*/ 128806 w 5029825"/>
              <a:gd name="connsiteY0" fmla="*/ 334132 h 3348161"/>
              <a:gd name="connsiteX1" fmla="*/ 2267986 w 5029825"/>
              <a:gd name="connsiteY1" fmla="*/ 112132 h 3348161"/>
              <a:gd name="connsiteX2" fmla="*/ 4678508 w 5029825"/>
              <a:gd name="connsiteY2" fmla="*/ 108460 h 3348161"/>
              <a:gd name="connsiteX3" fmla="*/ 4910759 w 5029825"/>
              <a:gd name="connsiteY3" fmla="*/ 1384283 h 3348161"/>
              <a:gd name="connsiteX4" fmla="*/ 5029821 w 5029825"/>
              <a:gd name="connsiteY4" fmla="*/ 1707985 h 3348161"/>
              <a:gd name="connsiteX5" fmla="*/ 4992614 w 5029825"/>
              <a:gd name="connsiteY5" fmla="*/ 1931227 h 3348161"/>
              <a:gd name="connsiteX6" fmla="*/ 4981453 w 5029825"/>
              <a:gd name="connsiteY6" fmla="*/ 2210280 h 3348161"/>
              <a:gd name="connsiteX7" fmla="*/ 4974011 w 5029825"/>
              <a:gd name="connsiteY7" fmla="*/ 2433522 h 3348161"/>
              <a:gd name="connsiteX8" fmla="*/ 5014939 w 5029825"/>
              <a:gd name="connsiteY8" fmla="*/ 2731178 h 3348161"/>
              <a:gd name="connsiteX9" fmla="*/ 4966836 w 5029825"/>
              <a:gd name="connsiteY9" fmla="*/ 2898878 h 3348161"/>
              <a:gd name="connsiteX10" fmla="*/ 2691319 w 5029825"/>
              <a:gd name="connsiteY10" fmla="*/ 3202464 h 3348161"/>
              <a:gd name="connsiteX11" fmla="*/ 395237 w 5029825"/>
              <a:gd name="connsiteY11" fmla="*/ 3296575 h 3348161"/>
              <a:gd name="connsiteX12" fmla="*/ 3152 w 5029825"/>
              <a:gd name="connsiteY12" fmla="*/ 1657299 h 3348161"/>
              <a:gd name="connsiteX13" fmla="*/ 128806 w 5029825"/>
              <a:gd name="connsiteY13" fmla="*/ 334132 h 3348161"/>
              <a:gd name="connsiteX0" fmla="*/ 128806 w 5037266"/>
              <a:gd name="connsiteY0" fmla="*/ 334132 h 3348161"/>
              <a:gd name="connsiteX1" fmla="*/ 2267986 w 5037266"/>
              <a:gd name="connsiteY1" fmla="*/ 112132 h 3348161"/>
              <a:gd name="connsiteX2" fmla="*/ 4678508 w 5037266"/>
              <a:gd name="connsiteY2" fmla="*/ 108460 h 3348161"/>
              <a:gd name="connsiteX3" fmla="*/ 4910759 w 5037266"/>
              <a:gd name="connsiteY3" fmla="*/ 1384283 h 3348161"/>
              <a:gd name="connsiteX4" fmla="*/ 5037263 w 5037266"/>
              <a:gd name="connsiteY4" fmla="*/ 1707985 h 3348161"/>
              <a:gd name="connsiteX5" fmla="*/ 4992614 w 5037266"/>
              <a:gd name="connsiteY5" fmla="*/ 1931227 h 3348161"/>
              <a:gd name="connsiteX6" fmla="*/ 4981453 w 5037266"/>
              <a:gd name="connsiteY6" fmla="*/ 2210280 h 3348161"/>
              <a:gd name="connsiteX7" fmla="*/ 4974011 w 5037266"/>
              <a:gd name="connsiteY7" fmla="*/ 2433522 h 3348161"/>
              <a:gd name="connsiteX8" fmla="*/ 5014939 w 5037266"/>
              <a:gd name="connsiteY8" fmla="*/ 2731178 h 3348161"/>
              <a:gd name="connsiteX9" fmla="*/ 4966836 w 5037266"/>
              <a:gd name="connsiteY9" fmla="*/ 2898878 h 3348161"/>
              <a:gd name="connsiteX10" fmla="*/ 2691319 w 5037266"/>
              <a:gd name="connsiteY10" fmla="*/ 3202464 h 3348161"/>
              <a:gd name="connsiteX11" fmla="*/ 395237 w 5037266"/>
              <a:gd name="connsiteY11" fmla="*/ 3296575 h 3348161"/>
              <a:gd name="connsiteX12" fmla="*/ 3152 w 5037266"/>
              <a:gd name="connsiteY12" fmla="*/ 1657299 h 3348161"/>
              <a:gd name="connsiteX13" fmla="*/ 128806 w 5037266"/>
              <a:gd name="connsiteY13" fmla="*/ 334132 h 3348161"/>
              <a:gd name="connsiteX0" fmla="*/ 128806 w 5037266"/>
              <a:gd name="connsiteY0" fmla="*/ 334132 h 3348161"/>
              <a:gd name="connsiteX1" fmla="*/ 2267986 w 5037266"/>
              <a:gd name="connsiteY1" fmla="*/ 112132 h 3348161"/>
              <a:gd name="connsiteX2" fmla="*/ 4678508 w 5037266"/>
              <a:gd name="connsiteY2" fmla="*/ 108460 h 3348161"/>
              <a:gd name="connsiteX3" fmla="*/ 4910759 w 5037266"/>
              <a:gd name="connsiteY3" fmla="*/ 1384283 h 3348161"/>
              <a:gd name="connsiteX4" fmla="*/ 5037263 w 5037266"/>
              <a:gd name="connsiteY4" fmla="*/ 1707985 h 3348161"/>
              <a:gd name="connsiteX5" fmla="*/ 4992614 w 5037266"/>
              <a:gd name="connsiteY5" fmla="*/ 1931227 h 3348161"/>
              <a:gd name="connsiteX6" fmla="*/ 4981453 w 5037266"/>
              <a:gd name="connsiteY6" fmla="*/ 2210280 h 3348161"/>
              <a:gd name="connsiteX7" fmla="*/ 4974011 w 5037266"/>
              <a:gd name="connsiteY7" fmla="*/ 2433522 h 3348161"/>
              <a:gd name="connsiteX8" fmla="*/ 5014939 w 5037266"/>
              <a:gd name="connsiteY8" fmla="*/ 2731178 h 3348161"/>
              <a:gd name="connsiteX9" fmla="*/ 4966836 w 5037266"/>
              <a:gd name="connsiteY9" fmla="*/ 2898878 h 3348161"/>
              <a:gd name="connsiteX10" fmla="*/ 2691319 w 5037266"/>
              <a:gd name="connsiteY10" fmla="*/ 3202464 h 3348161"/>
              <a:gd name="connsiteX11" fmla="*/ 395237 w 5037266"/>
              <a:gd name="connsiteY11" fmla="*/ 3296575 h 3348161"/>
              <a:gd name="connsiteX12" fmla="*/ 3152 w 5037266"/>
              <a:gd name="connsiteY12" fmla="*/ 1657299 h 3348161"/>
              <a:gd name="connsiteX13" fmla="*/ 128806 w 5037266"/>
              <a:gd name="connsiteY13" fmla="*/ 334132 h 3348161"/>
              <a:gd name="connsiteX0" fmla="*/ 128806 w 5033545"/>
              <a:gd name="connsiteY0" fmla="*/ 334132 h 3348161"/>
              <a:gd name="connsiteX1" fmla="*/ 2267986 w 5033545"/>
              <a:gd name="connsiteY1" fmla="*/ 112132 h 3348161"/>
              <a:gd name="connsiteX2" fmla="*/ 4678508 w 5033545"/>
              <a:gd name="connsiteY2" fmla="*/ 108460 h 3348161"/>
              <a:gd name="connsiteX3" fmla="*/ 4910759 w 5033545"/>
              <a:gd name="connsiteY3" fmla="*/ 1384283 h 3348161"/>
              <a:gd name="connsiteX4" fmla="*/ 5033542 w 5033545"/>
              <a:gd name="connsiteY4" fmla="*/ 1704264 h 3348161"/>
              <a:gd name="connsiteX5" fmla="*/ 4992614 w 5033545"/>
              <a:gd name="connsiteY5" fmla="*/ 1931227 h 3348161"/>
              <a:gd name="connsiteX6" fmla="*/ 4981453 w 5033545"/>
              <a:gd name="connsiteY6" fmla="*/ 2210280 h 3348161"/>
              <a:gd name="connsiteX7" fmla="*/ 4974011 w 5033545"/>
              <a:gd name="connsiteY7" fmla="*/ 2433522 h 3348161"/>
              <a:gd name="connsiteX8" fmla="*/ 5014939 w 5033545"/>
              <a:gd name="connsiteY8" fmla="*/ 2731178 h 3348161"/>
              <a:gd name="connsiteX9" fmla="*/ 4966836 w 5033545"/>
              <a:gd name="connsiteY9" fmla="*/ 2898878 h 3348161"/>
              <a:gd name="connsiteX10" fmla="*/ 2691319 w 5033545"/>
              <a:gd name="connsiteY10" fmla="*/ 3202464 h 3348161"/>
              <a:gd name="connsiteX11" fmla="*/ 395237 w 5033545"/>
              <a:gd name="connsiteY11" fmla="*/ 3296575 h 3348161"/>
              <a:gd name="connsiteX12" fmla="*/ 3152 w 5033545"/>
              <a:gd name="connsiteY12" fmla="*/ 1657299 h 3348161"/>
              <a:gd name="connsiteX13" fmla="*/ 128806 w 5033545"/>
              <a:gd name="connsiteY13" fmla="*/ 334132 h 3348161"/>
              <a:gd name="connsiteX0" fmla="*/ 128806 w 5061215"/>
              <a:gd name="connsiteY0" fmla="*/ 334132 h 3348161"/>
              <a:gd name="connsiteX1" fmla="*/ 2267986 w 5061215"/>
              <a:gd name="connsiteY1" fmla="*/ 112132 h 3348161"/>
              <a:gd name="connsiteX2" fmla="*/ 4678508 w 5061215"/>
              <a:gd name="connsiteY2" fmla="*/ 108460 h 3348161"/>
              <a:gd name="connsiteX3" fmla="*/ 5040983 w 5061215"/>
              <a:gd name="connsiteY3" fmla="*/ 1384283 h 3348161"/>
              <a:gd name="connsiteX4" fmla="*/ 5033542 w 5061215"/>
              <a:gd name="connsiteY4" fmla="*/ 1704264 h 3348161"/>
              <a:gd name="connsiteX5" fmla="*/ 4992614 w 5061215"/>
              <a:gd name="connsiteY5" fmla="*/ 1931227 h 3348161"/>
              <a:gd name="connsiteX6" fmla="*/ 4981453 w 5061215"/>
              <a:gd name="connsiteY6" fmla="*/ 2210280 h 3348161"/>
              <a:gd name="connsiteX7" fmla="*/ 4974011 w 5061215"/>
              <a:gd name="connsiteY7" fmla="*/ 2433522 h 3348161"/>
              <a:gd name="connsiteX8" fmla="*/ 5014939 w 5061215"/>
              <a:gd name="connsiteY8" fmla="*/ 2731178 h 3348161"/>
              <a:gd name="connsiteX9" fmla="*/ 4966836 w 5061215"/>
              <a:gd name="connsiteY9" fmla="*/ 2898878 h 3348161"/>
              <a:gd name="connsiteX10" fmla="*/ 2691319 w 5061215"/>
              <a:gd name="connsiteY10" fmla="*/ 3202464 h 3348161"/>
              <a:gd name="connsiteX11" fmla="*/ 395237 w 5061215"/>
              <a:gd name="connsiteY11" fmla="*/ 3296575 h 3348161"/>
              <a:gd name="connsiteX12" fmla="*/ 3152 w 5061215"/>
              <a:gd name="connsiteY12" fmla="*/ 1657299 h 3348161"/>
              <a:gd name="connsiteX13" fmla="*/ 128806 w 5061215"/>
              <a:gd name="connsiteY13" fmla="*/ 334132 h 3348161"/>
              <a:gd name="connsiteX0" fmla="*/ 128806 w 5040983"/>
              <a:gd name="connsiteY0" fmla="*/ 334132 h 3348161"/>
              <a:gd name="connsiteX1" fmla="*/ 2267986 w 5040983"/>
              <a:gd name="connsiteY1" fmla="*/ 112132 h 3348161"/>
              <a:gd name="connsiteX2" fmla="*/ 4678508 w 5040983"/>
              <a:gd name="connsiteY2" fmla="*/ 108460 h 3348161"/>
              <a:gd name="connsiteX3" fmla="*/ 5040983 w 5040983"/>
              <a:gd name="connsiteY3" fmla="*/ 1384283 h 3348161"/>
              <a:gd name="connsiteX4" fmla="*/ 5033542 w 5040983"/>
              <a:gd name="connsiteY4" fmla="*/ 1704264 h 3348161"/>
              <a:gd name="connsiteX5" fmla="*/ 4992614 w 5040983"/>
              <a:gd name="connsiteY5" fmla="*/ 1931227 h 3348161"/>
              <a:gd name="connsiteX6" fmla="*/ 4981453 w 5040983"/>
              <a:gd name="connsiteY6" fmla="*/ 2210280 h 3348161"/>
              <a:gd name="connsiteX7" fmla="*/ 4974011 w 5040983"/>
              <a:gd name="connsiteY7" fmla="*/ 2433522 h 3348161"/>
              <a:gd name="connsiteX8" fmla="*/ 5014939 w 5040983"/>
              <a:gd name="connsiteY8" fmla="*/ 2731178 h 3348161"/>
              <a:gd name="connsiteX9" fmla="*/ 4966836 w 5040983"/>
              <a:gd name="connsiteY9" fmla="*/ 2898878 h 3348161"/>
              <a:gd name="connsiteX10" fmla="*/ 2691319 w 5040983"/>
              <a:gd name="connsiteY10" fmla="*/ 3202464 h 3348161"/>
              <a:gd name="connsiteX11" fmla="*/ 395237 w 5040983"/>
              <a:gd name="connsiteY11" fmla="*/ 3296575 h 3348161"/>
              <a:gd name="connsiteX12" fmla="*/ 3152 w 5040983"/>
              <a:gd name="connsiteY12" fmla="*/ 1657299 h 3348161"/>
              <a:gd name="connsiteX13" fmla="*/ 128806 w 5040983"/>
              <a:gd name="connsiteY13" fmla="*/ 334132 h 3348161"/>
              <a:gd name="connsiteX0" fmla="*/ 128806 w 5044705"/>
              <a:gd name="connsiteY0" fmla="*/ 334132 h 3348161"/>
              <a:gd name="connsiteX1" fmla="*/ 2267986 w 5044705"/>
              <a:gd name="connsiteY1" fmla="*/ 112132 h 3348161"/>
              <a:gd name="connsiteX2" fmla="*/ 4678508 w 5044705"/>
              <a:gd name="connsiteY2" fmla="*/ 108460 h 3348161"/>
              <a:gd name="connsiteX3" fmla="*/ 5040983 w 5044705"/>
              <a:gd name="connsiteY3" fmla="*/ 1384283 h 3348161"/>
              <a:gd name="connsiteX4" fmla="*/ 5044704 w 5044705"/>
              <a:gd name="connsiteY4" fmla="*/ 1704264 h 3348161"/>
              <a:gd name="connsiteX5" fmla="*/ 4992614 w 5044705"/>
              <a:gd name="connsiteY5" fmla="*/ 1931227 h 3348161"/>
              <a:gd name="connsiteX6" fmla="*/ 4981453 w 5044705"/>
              <a:gd name="connsiteY6" fmla="*/ 2210280 h 3348161"/>
              <a:gd name="connsiteX7" fmla="*/ 4974011 w 5044705"/>
              <a:gd name="connsiteY7" fmla="*/ 2433522 h 3348161"/>
              <a:gd name="connsiteX8" fmla="*/ 5014939 w 5044705"/>
              <a:gd name="connsiteY8" fmla="*/ 2731178 h 3348161"/>
              <a:gd name="connsiteX9" fmla="*/ 4966836 w 5044705"/>
              <a:gd name="connsiteY9" fmla="*/ 2898878 h 3348161"/>
              <a:gd name="connsiteX10" fmla="*/ 2691319 w 5044705"/>
              <a:gd name="connsiteY10" fmla="*/ 3202464 h 3348161"/>
              <a:gd name="connsiteX11" fmla="*/ 395237 w 5044705"/>
              <a:gd name="connsiteY11" fmla="*/ 3296575 h 3348161"/>
              <a:gd name="connsiteX12" fmla="*/ 3152 w 5044705"/>
              <a:gd name="connsiteY12" fmla="*/ 1657299 h 3348161"/>
              <a:gd name="connsiteX13" fmla="*/ 128806 w 5044705"/>
              <a:gd name="connsiteY13" fmla="*/ 334132 h 3348161"/>
              <a:gd name="connsiteX0" fmla="*/ 128806 w 5044704"/>
              <a:gd name="connsiteY0" fmla="*/ 334132 h 3348161"/>
              <a:gd name="connsiteX1" fmla="*/ 2267986 w 5044704"/>
              <a:gd name="connsiteY1" fmla="*/ 112132 h 3348161"/>
              <a:gd name="connsiteX2" fmla="*/ 4678508 w 5044704"/>
              <a:gd name="connsiteY2" fmla="*/ 108460 h 3348161"/>
              <a:gd name="connsiteX3" fmla="*/ 5040983 w 5044704"/>
              <a:gd name="connsiteY3" fmla="*/ 1384283 h 3348161"/>
              <a:gd name="connsiteX4" fmla="*/ 5044704 w 5044704"/>
              <a:gd name="connsiteY4" fmla="*/ 1704264 h 3348161"/>
              <a:gd name="connsiteX5" fmla="*/ 4992614 w 5044704"/>
              <a:gd name="connsiteY5" fmla="*/ 1931227 h 3348161"/>
              <a:gd name="connsiteX6" fmla="*/ 4981453 w 5044704"/>
              <a:gd name="connsiteY6" fmla="*/ 2210280 h 3348161"/>
              <a:gd name="connsiteX7" fmla="*/ 4974011 w 5044704"/>
              <a:gd name="connsiteY7" fmla="*/ 2433522 h 3348161"/>
              <a:gd name="connsiteX8" fmla="*/ 5014939 w 5044704"/>
              <a:gd name="connsiteY8" fmla="*/ 2731178 h 3348161"/>
              <a:gd name="connsiteX9" fmla="*/ 4966836 w 5044704"/>
              <a:gd name="connsiteY9" fmla="*/ 2898878 h 3348161"/>
              <a:gd name="connsiteX10" fmla="*/ 2691319 w 5044704"/>
              <a:gd name="connsiteY10" fmla="*/ 3202464 h 3348161"/>
              <a:gd name="connsiteX11" fmla="*/ 395237 w 5044704"/>
              <a:gd name="connsiteY11" fmla="*/ 3296575 h 3348161"/>
              <a:gd name="connsiteX12" fmla="*/ 3152 w 5044704"/>
              <a:gd name="connsiteY12" fmla="*/ 1657299 h 3348161"/>
              <a:gd name="connsiteX13" fmla="*/ 128806 w 5044704"/>
              <a:gd name="connsiteY13" fmla="*/ 334132 h 3348161"/>
              <a:gd name="connsiteX0" fmla="*/ 128806 w 5044704"/>
              <a:gd name="connsiteY0" fmla="*/ 334132 h 3348161"/>
              <a:gd name="connsiteX1" fmla="*/ 2267986 w 5044704"/>
              <a:gd name="connsiteY1" fmla="*/ 112132 h 3348161"/>
              <a:gd name="connsiteX2" fmla="*/ 4678508 w 5044704"/>
              <a:gd name="connsiteY2" fmla="*/ 108460 h 3348161"/>
              <a:gd name="connsiteX3" fmla="*/ 5040983 w 5044704"/>
              <a:gd name="connsiteY3" fmla="*/ 1384283 h 3348161"/>
              <a:gd name="connsiteX4" fmla="*/ 5044704 w 5044704"/>
              <a:gd name="connsiteY4" fmla="*/ 1704264 h 3348161"/>
              <a:gd name="connsiteX5" fmla="*/ 4992614 w 5044704"/>
              <a:gd name="connsiteY5" fmla="*/ 1931227 h 3348161"/>
              <a:gd name="connsiteX6" fmla="*/ 4981453 w 5044704"/>
              <a:gd name="connsiteY6" fmla="*/ 2210280 h 3348161"/>
              <a:gd name="connsiteX7" fmla="*/ 4974011 w 5044704"/>
              <a:gd name="connsiteY7" fmla="*/ 2433522 h 3348161"/>
              <a:gd name="connsiteX8" fmla="*/ 5014939 w 5044704"/>
              <a:gd name="connsiteY8" fmla="*/ 2731178 h 3348161"/>
              <a:gd name="connsiteX9" fmla="*/ 4966836 w 5044704"/>
              <a:gd name="connsiteY9" fmla="*/ 2898878 h 3348161"/>
              <a:gd name="connsiteX10" fmla="*/ 2691319 w 5044704"/>
              <a:gd name="connsiteY10" fmla="*/ 3202464 h 3348161"/>
              <a:gd name="connsiteX11" fmla="*/ 395237 w 5044704"/>
              <a:gd name="connsiteY11" fmla="*/ 3296575 h 3348161"/>
              <a:gd name="connsiteX12" fmla="*/ 3152 w 5044704"/>
              <a:gd name="connsiteY12" fmla="*/ 1657299 h 3348161"/>
              <a:gd name="connsiteX13" fmla="*/ 128806 w 5044704"/>
              <a:gd name="connsiteY13" fmla="*/ 334132 h 3348161"/>
              <a:gd name="connsiteX0" fmla="*/ 128806 w 5068109"/>
              <a:gd name="connsiteY0" fmla="*/ 307130 h 3321159"/>
              <a:gd name="connsiteX1" fmla="*/ 2267986 w 5068109"/>
              <a:gd name="connsiteY1" fmla="*/ 85130 h 3321159"/>
              <a:gd name="connsiteX2" fmla="*/ 4678508 w 5068109"/>
              <a:gd name="connsiteY2" fmla="*/ 81458 h 3321159"/>
              <a:gd name="connsiteX3" fmla="*/ 5044704 w 5068109"/>
              <a:gd name="connsiteY3" fmla="*/ 985211 h 3321159"/>
              <a:gd name="connsiteX4" fmla="*/ 5040983 w 5068109"/>
              <a:gd name="connsiteY4" fmla="*/ 1357281 h 3321159"/>
              <a:gd name="connsiteX5" fmla="*/ 5044704 w 5068109"/>
              <a:gd name="connsiteY5" fmla="*/ 1677262 h 3321159"/>
              <a:gd name="connsiteX6" fmla="*/ 4992614 w 5068109"/>
              <a:gd name="connsiteY6" fmla="*/ 1904225 h 3321159"/>
              <a:gd name="connsiteX7" fmla="*/ 4981453 w 5068109"/>
              <a:gd name="connsiteY7" fmla="*/ 2183278 h 3321159"/>
              <a:gd name="connsiteX8" fmla="*/ 4974011 w 5068109"/>
              <a:gd name="connsiteY8" fmla="*/ 2406520 h 3321159"/>
              <a:gd name="connsiteX9" fmla="*/ 5014939 w 5068109"/>
              <a:gd name="connsiteY9" fmla="*/ 2704176 h 3321159"/>
              <a:gd name="connsiteX10" fmla="*/ 4966836 w 5068109"/>
              <a:gd name="connsiteY10" fmla="*/ 2871876 h 3321159"/>
              <a:gd name="connsiteX11" fmla="*/ 2691319 w 5068109"/>
              <a:gd name="connsiteY11" fmla="*/ 3175462 h 3321159"/>
              <a:gd name="connsiteX12" fmla="*/ 395237 w 5068109"/>
              <a:gd name="connsiteY12" fmla="*/ 3269573 h 3321159"/>
              <a:gd name="connsiteX13" fmla="*/ 3152 w 5068109"/>
              <a:gd name="connsiteY13" fmla="*/ 1630297 h 3321159"/>
              <a:gd name="connsiteX14" fmla="*/ 128806 w 5068109"/>
              <a:gd name="connsiteY14" fmla="*/ 307130 h 3321159"/>
              <a:gd name="connsiteX0" fmla="*/ 128806 w 5044704"/>
              <a:gd name="connsiteY0" fmla="*/ 307130 h 3321159"/>
              <a:gd name="connsiteX1" fmla="*/ 2267986 w 5044704"/>
              <a:gd name="connsiteY1" fmla="*/ 85130 h 3321159"/>
              <a:gd name="connsiteX2" fmla="*/ 4678508 w 5044704"/>
              <a:gd name="connsiteY2" fmla="*/ 81458 h 3321159"/>
              <a:gd name="connsiteX3" fmla="*/ 5044704 w 5044704"/>
              <a:gd name="connsiteY3" fmla="*/ 985211 h 3321159"/>
              <a:gd name="connsiteX4" fmla="*/ 5040983 w 5044704"/>
              <a:gd name="connsiteY4" fmla="*/ 1357281 h 3321159"/>
              <a:gd name="connsiteX5" fmla="*/ 5044704 w 5044704"/>
              <a:gd name="connsiteY5" fmla="*/ 1677262 h 3321159"/>
              <a:gd name="connsiteX6" fmla="*/ 4992614 w 5044704"/>
              <a:gd name="connsiteY6" fmla="*/ 1904225 h 3321159"/>
              <a:gd name="connsiteX7" fmla="*/ 4981453 w 5044704"/>
              <a:gd name="connsiteY7" fmla="*/ 2183278 h 3321159"/>
              <a:gd name="connsiteX8" fmla="*/ 4974011 w 5044704"/>
              <a:gd name="connsiteY8" fmla="*/ 2406520 h 3321159"/>
              <a:gd name="connsiteX9" fmla="*/ 5014939 w 5044704"/>
              <a:gd name="connsiteY9" fmla="*/ 2704176 h 3321159"/>
              <a:gd name="connsiteX10" fmla="*/ 4966836 w 5044704"/>
              <a:gd name="connsiteY10" fmla="*/ 2871876 h 3321159"/>
              <a:gd name="connsiteX11" fmla="*/ 2691319 w 5044704"/>
              <a:gd name="connsiteY11" fmla="*/ 3175462 h 3321159"/>
              <a:gd name="connsiteX12" fmla="*/ 395237 w 5044704"/>
              <a:gd name="connsiteY12" fmla="*/ 3269573 h 3321159"/>
              <a:gd name="connsiteX13" fmla="*/ 3152 w 5044704"/>
              <a:gd name="connsiteY13" fmla="*/ 1630297 h 3321159"/>
              <a:gd name="connsiteX14" fmla="*/ 128806 w 5044704"/>
              <a:gd name="connsiteY14" fmla="*/ 307130 h 3321159"/>
              <a:gd name="connsiteX0" fmla="*/ 128806 w 5044704"/>
              <a:gd name="connsiteY0" fmla="*/ 307130 h 3321159"/>
              <a:gd name="connsiteX1" fmla="*/ 2267986 w 5044704"/>
              <a:gd name="connsiteY1" fmla="*/ 85130 h 3321159"/>
              <a:gd name="connsiteX2" fmla="*/ 4678508 w 5044704"/>
              <a:gd name="connsiteY2" fmla="*/ 81458 h 3321159"/>
              <a:gd name="connsiteX3" fmla="*/ 5044704 w 5044704"/>
              <a:gd name="connsiteY3" fmla="*/ 985211 h 3321159"/>
              <a:gd name="connsiteX4" fmla="*/ 5040983 w 5044704"/>
              <a:gd name="connsiteY4" fmla="*/ 1357281 h 3321159"/>
              <a:gd name="connsiteX5" fmla="*/ 5044704 w 5044704"/>
              <a:gd name="connsiteY5" fmla="*/ 1677262 h 3321159"/>
              <a:gd name="connsiteX6" fmla="*/ 4992614 w 5044704"/>
              <a:gd name="connsiteY6" fmla="*/ 1904225 h 3321159"/>
              <a:gd name="connsiteX7" fmla="*/ 4981453 w 5044704"/>
              <a:gd name="connsiteY7" fmla="*/ 2183278 h 3321159"/>
              <a:gd name="connsiteX8" fmla="*/ 4974011 w 5044704"/>
              <a:gd name="connsiteY8" fmla="*/ 2406520 h 3321159"/>
              <a:gd name="connsiteX9" fmla="*/ 5014939 w 5044704"/>
              <a:gd name="connsiteY9" fmla="*/ 2704176 h 3321159"/>
              <a:gd name="connsiteX10" fmla="*/ 4966836 w 5044704"/>
              <a:gd name="connsiteY10" fmla="*/ 2871876 h 3321159"/>
              <a:gd name="connsiteX11" fmla="*/ 2691319 w 5044704"/>
              <a:gd name="connsiteY11" fmla="*/ 3175462 h 3321159"/>
              <a:gd name="connsiteX12" fmla="*/ 395237 w 5044704"/>
              <a:gd name="connsiteY12" fmla="*/ 3269573 h 3321159"/>
              <a:gd name="connsiteX13" fmla="*/ 3152 w 5044704"/>
              <a:gd name="connsiteY13" fmla="*/ 1630297 h 3321159"/>
              <a:gd name="connsiteX14" fmla="*/ 128806 w 5044704"/>
              <a:gd name="connsiteY14" fmla="*/ 307130 h 3321159"/>
              <a:gd name="connsiteX0" fmla="*/ 128806 w 5044704"/>
              <a:gd name="connsiteY0" fmla="*/ 288080 h 3302109"/>
              <a:gd name="connsiteX1" fmla="*/ 2267986 w 5044704"/>
              <a:gd name="connsiteY1" fmla="*/ 66080 h 3302109"/>
              <a:gd name="connsiteX2" fmla="*/ 4678508 w 5044704"/>
              <a:gd name="connsiteY2" fmla="*/ 62408 h 3302109"/>
              <a:gd name="connsiteX3" fmla="*/ 4974010 w 5044704"/>
              <a:gd name="connsiteY3" fmla="*/ 698270 h 3302109"/>
              <a:gd name="connsiteX4" fmla="*/ 5044704 w 5044704"/>
              <a:gd name="connsiteY4" fmla="*/ 966161 h 3302109"/>
              <a:gd name="connsiteX5" fmla="*/ 5040983 w 5044704"/>
              <a:gd name="connsiteY5" fmla="*/ 1338231 h 3302109"/>
              <a:gd name="connsiteX6" fmla="*/ 5044704 w 5044704"/>
              <a:gd name="connsiteY6" fmla="*/ 1658212 h 3302109"/>
              <a:gd name="connsiteX7" fmla="*/ 4992614 w 5044704"/>
              <a:gd name="connsiteY7" fmla="*/ 1885175 h 3302109"/>
              <a:gd name="connsiteX8" fmla="*/ 4981453 w 5044704"/>
              <a:gd name="connsiteY8" fmla="*/ 2164228 h 3302109"/>
              <a:gd name="connsiteX9" fmla="*/ 4974011 w 5044704"/>
              <a:gd name="connsiteY9" fmla="*/ 2387470 h 3302109"/>
              <a:gd name="connsiteX10" fmla="*/ 5014939 w 5044704"/>
              <a:gd name="connsiteY10" fmla="*/ 2685126 h 3302109"/>
              <a:gd name="connsiteX11" fmla="*/ 4966836 w 5044704"/>
              <a:gd name="connsiteY11" fmla="*/ 2852826 h 3302109"/>
              <a:gd name="connsiteX12" fmla="*/ 2691319 w 5044704"/>
              <a:gd name="connsiteY12" fmla="*/ 3156412 h 3302109"/>
              <a:gd name="connsiteX13" fmla="*/ 395237 w 5044704"/>
              <a:gd name="connsiteY13" fmla="*/ 3250523 h 3302109"/>
              <a:gd name="connsiteX14" fmla="*/ 3152 w 5044704"/>
              <a:gd name="connsiteY14" fmla="*/ 1611247 h 3302109"/>
              <a:gd name="connsiteX15" fmla="*/ 128806 w 5044704"/>
              <a:gd name="connsiteY15" fmla="*/ 288080 h 3302109"/>
              <a:gd name="connsiteX0" fmla="*/ 128806 w 5044704"/>
              <a:gd name="connsiteY0" fmla="*/ 288080 h 3302109"/>
              <a:gd name="connsiteX1" fmla="*/ 2267986 w 5044704"/>
              <a:gd name="connsiteY1" fmla="*/ 66080 h 3302109"/>
              <a:gd name="connsiteX2" fmla="*/ 4678508 w 5044704"/>
              <a:gd name="connsiteY2" fmla="*/ 62408 h 3302109"/>
              <a:gd name="connsiteX3" fmla="*/ 4974010 w 5044704"/>
              <a:gd name="connsiteY3" fmla="*/ 698270 h 3302109"/>
              <a:gd name="connsiteX4" fmla="*/ 5044704 w 5044704"/>
              <a:gd name="connsiteY4" fmla="*/ 966161 h 3302109"/>
              <a:gd name="connsiteX5" fmla="*/ 5040983 w 5044704"/>
              <a:gd name="connsiteY5" fmla="*/ 1338231 h 3302109"/>
              <a:gd name="connsiteX6" fmla="*/ 5044704 w 5044704"/>
              <a:gd name="connsiteY6" fmla="*/ 1658212 h 3302109"/>
              <a:gd name="connsiteX7" fmla="*/ 4992614 w 5044704"/>
              <a:gd name="connsiteY7" fmla="*/ 1885175 h 3302109"/>
              <a:gd name="connsiteX8" fmla="*/ 4981453 w 5044704"/>
              <a:gd name="connsiteY8" fmla="*/ 2164228 h 3302109"/>
              <a:gd name="connsiteX9" fmla="*/ 4974011 w 5044704"/>
              <a:gd name="connsiteY9" fmla="*/ 2387470 h 3302109"/>
              <a:gd name="connsiteX10" fmla="*/ 5014939 w 5044704"/>
              <a:gd name="connsiteY10" fmla="*/ 2685126 h 3302109"/>
              <a:gd name="connsiteX11" fmla="*/ 4966836 w 5044704"/>
              <a:gd name="connsiteY11" fmla="*/ 2852826 h 3302109"/>
              <a:gd name="connsiteX12" fmla="*/ 2691319 w 5044704"/>
              <a:gd name="connsiteY12" fmla="*/ 3156412 h 3302109"/>
              <a:gd name="connsiteX13" fmla="*/ 395237 w 5044704"/>
              <a:gd name="connsiteY13" fmla="*/ 3250523 h 3302109"/>
              <a:gd name="connsiteX14" fmla="*/ 3152 w 5044704"/>
              <a:gd name="connsiteY14" fmla="*/ 1611247 h 3302109"/>
              <a:gd name="connsiteX15" fmla="*/ 128806 w 5044704"/>
              <a:gd name="connsiteY15" fmla="*/ 288080 h 3302109"/>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5044704 w 5044704"/>
              <a:gd name="connsiteY4" fmla="*/ 971395 h 3307343"/>
              <a:gd name="connsiteX5" fmla="*/ 5040983 w 5044704"/>
              <a:gd name="connsiteY5" fmla="*/ 1343465 h 3307343"/>
              <a:gd name="connsiteX6" fmla="*/ 5044704 w 5044704"/>
              <a:gd name="connsiteY6" fmla="*/ 1663446 h 3307343"/>
              <a:gd name="connsiteX7" fmla="*/ 4992614 w 5044704"/>
              <a:gd name="connsiteY7" fmla="*/ 1890409 h 3307343"/>
              <a:gd name="connsiteX8" fmla="*/ 4981453 w 5044704"/>
              <a:gd name="connsiteY8" fmla="*/ 2169462 h 3307343"/>
              <a:gd name="connsiteX9" fmla="*/ 4974011 w 5044704"/>
              <a:gd name="connsiteY9" fmla="*/ 2392704 h 3307343"/>
              <a:gd name="connsiteX10" fmla="*/ 5014939 w 5044704"/>
              <a:gd name="connsiteY10" fmla="*/ 2690360 h 3307343"/>
              <a:gd name="connsiteX11" fmla="*/ 4966836 w 5044704"/>
              <a:gd name="connsiteY11" fmla="*/ 2858060 h 3307343"/>
              <a:gd name="connsiteX12" fmla="*/ 2691319 w 5044704"/>
              <a:gd name="connsiteY12" fmla="*/ 3161646 h 3307343"/>
              <a:gd name="connsiteX13" fmla="*/ 395237 w 5044704"/>
              <a:gd name="connsiteY13" fmla="*/ 3255757 h 3307343"/>
              <a:gd name="connsiteX14" fmla="*/ 3152 w 5044704"/>
              <a:gd name="connsiteY14" fmla="*/ 1616481 h 3307343"/>
              <a:gd name="connsiteX15" fmla="*/ 128806 w 5044704"/>
              <a:gd name="connsiteY15" fmla="*/ 293314 h 3307343"/>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4907038 w 5044704"/>
              <a:gd name="connsiteY4" fmla="*/ 978836 h 3307343"/>
              <a:gd name="connsiteX5" fmla="*/ 5040983 w 5044704"/>
              <a:gd name="connsiteY5" fmla="*/ 1343465 h 3307343"/>
              <a:gd name="connsiteX6" fmla="*/ 5044704 w 5044704"/>
              <a:gd name="connsiteY6" fmla="*/ 1663446 h 3307343"/>
              <a:gd name="connsiteX7" fmla="*/ 4992614 w 5044704"/>
              <a:gd name="connsiteY7" fmla="*/ 1890409 h 3307343"/>
              <a:gd name="connsiteX8" fmla="*/ 4981453 w 5044704"/>
              <a:gd name="connsiteY8" fmla="*/ 2169462 h 3307343"/>
              <a:gd name="connsiteX9" fmla="*/ 4974011 w 5044704"/>
              <a:gd name="connsiteY9" fmla="*/ 2392704 h 3307343"/>
              <a:gd name="connsiteX10" fmla="*/ 5014939 w 5044704"/>
              <a:gd name="connsiteY10" fmla="*/ 2690360 h 3307343"/>
              <a:gd name="connsiteX11" fmla="*/ 4966836 w 5044704"/>
              <a:gd name="connsiteY11" fmla="*/ 2858060 h 3307343"/>
              <a:gd name="connsiteX12" fmla="*/ 2691319 w 5044704"/>
              <a:gd name="connsiteY12" fmla="*/ 3161646 h 3307343"/>
              <a:gd name="connsiteX13" fmla="*/ 395237 w 5044704"/>
              <a:gd name="connsiteY13" fmla="*/ 3255757 h 3307343"/>
              <a:gd name="connsiteX14" fmla="*/ 3152 w 5044704"/>
              <a:gd name="connsiteY14" fmla="*/ 1616481 h 3307343"/>
              <a:gd name="connsiteX15" fmla="*/ 128806 w 5044704"/>
              <a:gd name="connsiteY15" fmla="*/ 293314 h 3307343"/>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5040983 w 5044704"/>
              <a:gd name="connsiteY4" fmla="*/ 1343465 h 3307343"/>
              <a:gd name="connsiteX5" fmla="*/ 5044704 w 5044704"/>
              <a:gd name="connsiteY5" fmla="*/ 1663446 h 3307343"/>
              <a:gd name="connsiteX6" fmla="*/ 4992614 w 5044704"/>
              <a:gd name="connsiteY6" fmla="*/ 1890409 h 3307343"/>
              <a:gd name="connsiteX7" fmla="*/ 4981453 w 5044704"/>
              <a:gd name="connsiteY7" fmla="*/ 2169462 h 3307343"/>
              <a:gd name="connsiteX8" fmla="*/ 4974011 w 5044704"/>
              <a:gd name="connsiteY8" fmla="*/ 2392704 h 3307343"/>
              <a:gd name="connsiteX9" fmla="*/ 5014939 w 5044704"/>
              <a:gd name="connsiteY9" fmla="*/ 2690360 h 3307343"/>
              <a:gd name="connsiteX10" fmla="*/ 4966836 w 5044704"/>
              <a:gd name="connsiteY10" fmla="*/ 2858060 h 3307343"/>
              <a:gd name="connsiteX11" fmla="*/ 2691319 w 5044704"/>
              <a:gd name="connsiteY11" fmla="*/ 3161646 h 3307343"/>
              <a:gd name="connsiteX12" fmla="*/ 395237 w 5044704"/>
              <a:gd name="connsiteY12" fmla="*/ 3255757 h 3307343"/>
              <a:gd name="connsiteX13" fmla="*/ 3152 w 5044704"/>
              <a:gd name="connsiteY13" fmla="*/ 1616481 h 3307343"/>
              <a:gd name="connsiteX14" fmla="*/ 128806 w 5044704"/>
              <a:gd name="connsiteY14" fmla="*/ 293314 h 3307343"/>
              <a:gd name="connsiteX0" fmla="*/ 128806 w 5044704"/>
              <a:gd name="connsiteY0" fmla="*/ 334131 h 3348160"/>
              <a:gd name="connsiteX1" fmla="*/ 2267986 w 5044704"/>
              <a:gd name="connsiteY1" fmla="*/ 112131 h 3348160"/>
              <a:gd name="connsiteX2" fmla="*/ 4678508 w 5044704"/>
              <a:gd name="connsiteY2" fmla="*/ 108459 h 3348160"/>
              <a:gd name="connsiteX3" fmla="*/ 5040983 w 5044704"/>
              <a:gd name="connsiteY3" fmla="*/ 1384282 h 3348160"/>
              <a:gd name="connsiteX4" fmla="*/ 5044704 w 5044704"/>
              <a:gd name="connsiteY4" fmla="*/ 1704263 h 3348160"/>
              <a:gd name="connsiteX5" fmla="*/ 4992614 w 5044704"/>
              <a:gd name="connsiteY5" fmla="*/ 1931226 h 3348160"/>
              <a:gd name="connsiteX6" fmla="*/ 4981453 w 5044704"/>
              <a:gd name="connsiteY6" fmla="*/ 2210279 h 3348160"/>
              <a:gd name="connsiteX7" fmla="*/ 4974011 w 5044704"/>
              <a:gd name="connsiteY7" fmla="*/ 2433521 h 3348160"/>
              <a:gd name="connsiteX8" fmla="*/ 5014939 w 5044704"/>
              <a:gd name="connsiteY8" fmla="*/ 2731177 h 3348160"/>
              <a:gd name="connsiteX9" fmla="*/ 4966836 w 5044704"/>
              <a:gd name="connsiteY9" fmla="*/ 2898877 h 3348160"/>
              <a:gd name="connsiteX10" fmla="*/ 2691319 w 5044704"/>
              <a:gd name="connsiteY10" fmla="*/ 3202463 h 3348160"/>
              <a:gd name="connsiteX11" fmla="*/ 395237 w 5044704"/>
              <a:gd name="connsiteY11" fmla="*/ 3296574 h 3348160"/>
              <a:gd name="connsiteX12" fmla="*/ 3152 w 5044704"/>
              <a:gd name="connsiteY12" fmla="*/ 1657298 h 3348160"/>
              <a:gd name="connsiteX13" fmla="*/ 128806 w 5044704"/>
              <a:gd name="connsiteY13" fmla="*/ 334131 h 3348160"/>
              <a:gd name="connsiteX0" fmla="*/ 128806 w 5044704"/>
              <a:gd name="connsiteY0" fmla="*/ 334131 h 3348160"/>
              <a:gd name="connsiteX1" fmla="*/ 2267986 w 5044704"/>
              <a:gd name="connsiteY1" fmla="*/ 112131 h 3348160"/>
              <a:gd name="connsiteX2" fmla="*/ 4678508 w 5044704"/>
              <a:gd name="connsiteY2" fmla="*/ 108459 h 3348160"/>
              <a:gd name="connsiteX3" fmla="*/ 5040983 w 5044704"/>
              <a:gd name="connsiteY3" fmla="*/ 1384282 h 3348160"/>
              <a:gd name="connsiteX4" fmla="*/ 5044704 w 5044704"/>
              <a:gd name="connsiteY4" fmla="*/ 1704263 h 3348160"/>
              <a:gd name="connsiteX5" fmla="*/ 4992614 w 5044704"/>
              <a:gd name="connsiteY5" fmla="*/ 1931226 h 3348160"/>
              <a:gd name="connsiteX6" fmla="*/ 4981453 w 5044704"/>
              <a:gd name="connsiteY6" fmla="*/ 2210279 h 3348160"/>
              <a:gd name="connsiteX7" fmla="*/ 4974011 w 5044704"/>
              <a:gd name="connsiteY7" fmla="*/ 2433521 h 3348160"/>
              <a:gd name="connsiteX8" fmla="*/ 5014939 w 5044704"/>
              <a:gd name="connsiteY8" fmla="*/ 2731177 h 3348160"/>
              <a:gd name="connsiteX9" fmla="*/ 4966836 w 5044704"/>
              <a:gd name="connsiteY9" fmla="*/ 2898877 h 3348160"/>
              <a:gd name="connsiteX10" fmla="*/ 2691319 w 5044704"/>
              <a:gd name="connsiteY10" fmla="*/ 3202463 h 3348160"/>
              <a:gd name="connsiteX11" fmla="*/ 395237 w 5044704"/>
              <a:gd name="connsiteY11" fmla="*/ 3296574 h 3348160"/>
              <a:gd name="connsiteX12" fmla="*/ 3152 w 5044704"/>
              <a:gd name="connsiteY12" fmla="*/ 1657298 h 3348160"/>
              <a:gd name="connsiteX13" fmla="*/ 128806 w 5044704"/>
              <a:gd name="connsiteY13" fmla="*/ 334131 h 3348160"/>
              <a:gd name="connsiteX0" fmla="*/ 128806 w 5044704"/>
              <a:gd name="connsiteY0" fmla="*/ 382761 h 3396790"/>
              <a:gd name="connsiteX1" fmla="*/ 2267986 w 5044704"/>
              <a:gd name="connsiteY1" fmla="*/ 160761 h 3396790"/>
              <a:gd name="connsiteX2" fmla="*/ 4589211 w 5044704"/>
              <a:gd name="connsiteY2" fmla="*/ 90116 h 3396790"/>
              <a:gd name="connsiteX3" fmla="*/ 5040983 w 5044704"/>
              <a:gd name="connsiteY3" fmla="*/ 1432912 h 3396790"/>
              <a:gd name="connsiteX4" fmla="*/ 5044704 w 5044704"/>
              <a:gd name="connsiteY4" fmla="*/ 1752893 h 3396790"/>
              <a:gd name="connsiteX5" fmla="*/ 4992614 w 5044704"/>
              <a:gd name="connsiteY5" fmla="*/ 1979856 h 3396790"/>
              <a:gd name="connsiteX6" fmla="*/ 4981453 w 5044704"/>
              <a:gd name="connsiteY6" fmla="*/ 2258909 h 3396790"/>
              <a:gd name="connsiteX7" fmla="*/ 4974011 w 5044704"/>
              <a:gd name="connsiteY7" fmla="*/ 2482151 h 3396790"/>
              <a:gd name="connsiteX8" fmla="*/ 5014939 w 5044704"/>
              <a:gd name="connsiteY8" fmla="*/ 2779807 h 3396790"/>
              <a:gd name="connsiteX9" fmla="*/ 4966836 w 5044704"/>
              <a:gd name="connsiteY9" fmla="*/ 2947507 h 3396790"/>
              <a:gd name="connsiteX10" fmla="*/ 2691319 w 5044704"/>
              <a:gd name="connsiteY10" fmla="*/ 3251093 h 3396790"/>
              <a:gd name="connsiteX11" fmla="*/ 395237 w 5044704"/>
              <a:gd name="connsiteY11" fmla="*/ 3345204 h 3396790"/>
              <a:gd name="connsiteX12" fmla="*/ 3152 w 5044704"/>
              <a:gd name="connsiteY12" fmla="*/ 1705928 h 3396790"/>
              <a:gd name="connsiteX13" fmla="*/ 128806 w 5044704"/>
              <a:gd name="connsiteY13" fmla="*/ 382761 h 3396790"/>
              <a:gd name="connsiteX0" fmla="*/ 128806 w 5044704"/>
              <a:gd name="connsiteY0" fmla="*/ 391750 h 3405779"/>
              <a:gd name="connsiteX1" fmla="*/ 2267986 w 5044704"/>
              <a:gd name="connsiteY1" fmla="*/ 169750 h 3405779"/>
              <a:gd name="connsiteX2" fmla="*/ 4589211 w 5044704"/>
              <a:gd name="connsiteY2" fmla="*/ 99105 h 3405779"/>
              <a:gd name="connsiteX3" fmla="*/ 5040983 w 5044704"/>
              <a:gd name="connsiteY3" fmla="*/ 1441901 h 3405779"/>
              <a:gd name="connsiteX4" fmla="*/ 5044704 w 5044704"/>
              <a:gd name="connsiteY4" fmla="*/ 1761882 h 3405779"/>
              <a:gd name="connsiteX5" fmla="*/ 4992614 w 5044704"/>
              <a:gd name="connsiteY5" fmla="*/ 1988845 h 3405779"/>
              <a:gd name="connsiteX6" fmla="*/ 4981453 w 5044704"/>
              <a:gd name="connsiteY6" fmla="*/ 2267898 h 3405779"/>
              <a:gd name="connsiteX7" fmla="*/ 4974011 w 5044704"/>
              <a:gd name="connsiteY7" fmla="*/ 2491140 h 3405779"/>
              <a:gd name="connsiteX8" fmla="*/ 5014939 w 5044704"/>
              <a:gd name="connsiteY8" fmla="*/ 2788796 h 3405779"/>
              <a:gd name="connsiteX9" fmla="*/ 4966836 w 5044704"/>
              <a:gd name="connsiteY9" fmla="*/ 2956496 h 3405779"/>
              <a:gd name="connsiteX10" fmla="*/ 2691319 w 5044704"/>
              <a:gd name="connsiteY10" fmla="*/ 3260082 h 3405779"/>
              <a:gd name="connsiteX11" fmla="*/ 395237 w 5044704"/>
              <a:gd name="connsiteY11" fmla="*/ 3354193 h 3405779"/>
              <a:gd name="connsiteX12" fmla="*/ 3152 w 5044704"/>
              <a:gd name="connsiteY12" fmla="*/ 1714917 h 3405779"/>
              <a:gd name="connsiteX13" fmla="*/ 128806 w 5044704"/>
              <a:gd name="connsiteY13" fmla="*/ 391750 h 3405779"/>
              <a:gd name="connsiteX0" fmla="*/ 128806 w 5044704"/>
              <a:gd name="connsiteY0" fmla="*/ 394612 h 3408641"/>
              <a:gd name="connsiteX1" fmla="*/ 2267986 w 5044704"/>
              <a:gd name="connsiteY1" fmla="*/ 172612 h 3408641"/>
              <a:gd name="connsiteX2" fmla="*/ 4626418 w 5044704"/>
              <a:gd name="connsiteY2" fmla="*/ 98246 h 3408641"/>
              <a:gd name="connsiteX3" fmla="*/ 5040983 w 5044704"/>
              <a:gd name="connsiteY3" fmla="*/ 1444763 h 3408641"/>
              <a:gd name="connsiteX4" fmla="*/ 5044704 w 5044704"/>
              <a:gd name="connsiteY4" fmla="*/ 1764744 h 3408641"/>
              <a:gd name="connsiteX5" fmla="*/ 4992614 w 5044704"/>
              <a:gd name="connsiteY5" fmla="*/ 1991707 h 3408641"/>
              <a:gd name="connsiteX6" fmla="*/ 4981453 w 5044704"/>
              <a:gd name="connsiteY6" fmla="*/ 2270760 h 3408641"/>
              <a:gd name="connsiteX7" fmla="*/ 4974011 w 5044704"/>
              <a:gd name="connsiteY7" fmla="*/ 2494002 h 3408641"/>
              <a:gd name="connsiteX8" fmla="*/ 5014939 w 5044704"/>
              <a:gd name="connsiteY8" fmla="*/ 2791658 h 3408641"/>
              <a:gd name="connsiteX9" fmla="*/ 4966836 w 5044704"/>
              <a:gd name="connsiteY9" fmla="*/ 2959358 h 3408641"/>
              <a:gd name="connsiteX10" fmla="*/ 2691319 w 5044704"/>
              <a:gd name="connsiteY10" fmla="*/ 3262944 h 3408641"/>
              <a:gd name="connsiteX11" fmla="*/ 395237 w 5044704"/>
              <a:gd name="connsiteY11" fmla="*/ 3357055 h 3408641"/>
              <a:gd name="connsiteX12" fmla="*/ 3152 w 5044704"/>
              <a:gd name="connsiteY12" fmla="*/ 1717779 h 3408641"/>
              <a:gd name="connsiteX13" fmla="*/ 128806 w 5044704"/>
              <a:gd name="connsiteY13" fmla="*/ 394612 h 3408641"/>
              <a:gd name="connsiteX0" fmla="*/ 128806 w 5044704"/>
              <a:gd name="connsiteY0" fmla="*/ 394612 h 3408641"/>
              <a:gd name="connsiteX1" fmla="*/ 2267986 w 5044704"/>
              <a:gd name="connsiteY1" fmla="*/ 172612 h 3408641"/>
              <a:gd name="connsiteX2" fmla="*/ 4626418 w 5044704"/>
              <a:gd name="connsiteY2" fmla="*/ 98246 h 3408641"/>
              <a:gd name="connsiteX3" fmla="*/ 5040983 w 5044704"/>
              <a:gd name="connsiteY3" fmla="*/ 1444763 h 3408641"/>
              <a:gd name="connsiteX4" fmla="*/ 5044704 w 5044704"/>
              <a:gd name="connsiteY4" fmla="*/ 1764744 h 3408641"/>
              <a:gd name="connsiteX5" fmla="*/ 4992614 w 5044704"/>
              <a:gd name="connsiteY5" fmla="*/ 1991707 h 3408641"/>
              <a:gd name="connsiteX6" fmla="*/ 4981453 w 5044704"/>
              <a:gd name="connsiteY6" fmla="*/ 2270760 h 3408641"/>
              <a:gd name="connsiteX7" fmla="*/ 4974011 w 5044704"/>
              <a:gd name="connsiteY7" fmla="*/ 2494002 h 3408641"/>
              <a:gd name="connsiteX8" fmla="*/ 5014939 w 5044704"/>
              <a:gd name="connsiteY8" fmla="*/ 2791658 h 3408641"/>
              <a:gd name="connsiteX9" fmla="*/ 4966836 w 5044704"/>
              <a:gd name="connsiteY9" fmla="*/ 2959358 h 3408641"/>
              <a:gd name="connsiteX10" fmla="*/ 2691319 w 5044704"/>
              <a:gd name="connsiteY10" fmla="*/ 3262944 h 3408641"/>
              <a:gd name="connsiteX11" fmla="*/ 395237 w 5044704"/>
              <a:gd name="connsiteY11" fmla="*/ 3357055 h 3408641"/>
              <a:gd name="connsiteX12" fmla="*/ 3152 w 5044704"/>
              <a:gd name="connsiteY12" fmla="*/ 1717779 h 3408641"/>
              <a:gd name="connsiteX13" fmla="*/ 128806 w 5044704"/>
              <a:gd name="connsiteY13" fmla="*/ 394612 h 3408641"/>
              <a:gd name="connsiteX0" fmla="*/ 212227 w 5128125"/>
              <a:gd name="connsiteY0" fmla="*/ 391418 h 3405447"/>
              <a:gd name="connsiteX1" fmla="*/ 2403496 w 5128125"/>
              <a:gd name="connsiteY1" fmla="*/ 150814 h 3405447"/>
              <a:gd name="connsiteX2" fmla="*/ 4709839 w 5128125"/>
              <a:gd name="connsiteY2" fmla="*/ 95052 h 3405447"/>
              <a:gd name="connsiteX3" fmla="*/ 5124404 w 5128125"/>
              <a:gd name="connsiteY3" fmla="*/ 1441569 h 3405447"/>
              <a:gd name="connsiteX4" fmla="*/ 5128125 w 5128125"/>
              <a:gd name="connsiteY4" fmla="*/ 1761550 h 3405447"/>
              <a:gd name="connsiteX5" fmla="*/ 5076035 w 5128125"/>
              <a:gd name="connsiteY5" fmla="*/ 1988513 h 3405447"/>
              <a:gd name="connsiteX6" fmla="*/ 5064874 w 5128125"/>
              <a:gd name="connsiteY6" fmla="*/ 2267566 h 3405447"/>
              <a:gd name="connsiteX7" fmla="*/ 5057432 w 5128125"/>
              <a:gd name="connsiteY7" fmla="*/ 2490808 h 3405447"/>
              <a:gd name="connsiteX8" fmla="*/ 5098360 w 5128125"/>
              <a:gd name="connsiteY8" fmla="*/ 2788464 h 3405447"/>
              <a:gd name="connsiteX9" fmla="*/ 5050257 w 5128125"/>
              <a:gd name="connsiteY9" fmla="*/ 2956164 h 3405447"/>
              <a:gd name="connsiteX10" fmla="*/ 2774740 w 5128125"/>
              <a:gd name="connsiteY10" fmla="*/ 3259750 h 3405447"/>
              <a:gd name="connsiteX11" fmla="*/ 478658 w 5128125"/>
              <a:gd name="connsiteY11" fmla="*/ 3353861 h 3405447"/>
              <a:gd name="connsiteX12" fmla="*/ 86573 w 5128125"/>
              <a:gd name="connsiteY12" fmla="*/ 1714585 h 3405447"/>
              <a:gd name="connsiteX13" fmla="*/ 212227 w 5128125"/>
              <a:gd name="connsiteY13" fmla="*/ 391418 h 3405447"/>
              <a:gd name="connsiteX0" fmla="*/ 212227 w 5128125"/>
              <a:gd name="connsiteY0" fmla="*/ 391418 h 3405447"/>
              <a:gd name="connsiteX1" fmla="*/ 2403496 w 5128125"/>
              <a:gd name="connsiteY1" fmla="*/ 150814 h 3405447"/>
              <a:gd name="connsiteX2" fmla="*/ 4709839 w 5128125"/>
              <a:gd name="connsiteY2" fmla="*/ 95052 h 3405447"/>
              <a:gd name="connsiteX3" fmla="*/ 5124404 w 5128125"/>
              <a:gd name="connsiteY3" fmla="*/ 1441569 h 3405447"/>
              <a:gd name="connsiteX4" fmla="*/ 5128125 w 5128125"/>
              <a:gd name="connsiteY4" fmla="*/ 1761550 h 3405447"/>
              <a:gd name="connsiteX5" fmla="*/ 5076035 w 5128125"/>
              <a:gd name="connsiteY5" fmla="*/ 1988513 h 3405447"/>
              <a:gd name="connsiteX6" fmla="*/ 5064874 w 5128125"/>
              <a:gd name="connsiteY6" fmla="*/ 2267566 h 3405447"/>
              <a:gd name="connsiteX7" fmla="*/ 5057432 w 5128125"/>
              <a:gd name="connsiteY7" fmla="*/ 2490808 h 3405447"/>
              <a:gd name="connsiteX8" fmla="*/ 5098360 w 5128125"/>
              <a:gd name="connsiteY8" fmla="*/ 2788464 h 3405447"/>
              <a:gd name="connsiteX9" fmla="*/ 5050257 w 5128125"/>
              <a:gd name="connsiteY9" fmla="*/ 2956164 h 3405447"/>
              <a:gd name="connsiteX10" fmla="*/ 2774740 w 5128125"/>
              <a:gd name="connsiteY10" fmla="*/ 3259750 h 3405447"/>
              <a:gd name="connsiteX11" fmla="*/ 478658 w 5128125"/>
              <a:gd name="connsiteY11" fmla="*/ 3353861 h 3405447"/>
              <a:gd name="connsiteX12" fmla="*/ 86573 w 5128125"/>
              <a:gd name="connsiteY12" fmla="*/ 1714585 h 3405447"/>
              <a:gd name="connsiteX13" fmla="*/ 212227 w 5128125"/>
              <a:gd name="connsiteY13" fmla="*/ 391418 h 3405447"/>
              <a:gd name="connsiteX0" fmla="*/ 136739 w 5052637"/>
              <a:gd name="connsiteY0" fmla="*/ 391418 h 3405447"/>
              <a:gd name="connsiteX1" fmla="*/ 2328008 w 5052637"/>
              <a:gd name="connsiteY1" fmla="*/ 150814 h 3405447"/>
              <a:gd name="connsiteX2" fmla="*/ 4634351 w 5052637"/>
              <a:gd name="connsiteY2" fmla="*/ 95052 h 3405447"/>
              <a:gd name="connsiteX3" fmla="*/ 5048916 w 5052637"/>
              <a:gd name="connsiteY3" fmla="*/ 1441569 h 3405447"/>
              <a:gd name="connsiteX4" fmla="*/ 5052637 w 5052637"/>
              <a:gd name="connsiteY4" fmla="*/ 1761550 h 3405447"/>
              <a:gd name="connsiteX5" fmla="*/ 5000547 w 5052637"/>
              <a:gd name="connsiteY5" fmla="*/ 1988513 h 3405447"/>
              <a:gd name="connsiteX6" fmla="*/ 4989386 w 5052637"/>
              <a:gd name="connsiteY6" fmla="*/ 2267566 h 3405447"/>
              <a:gd name="connsiteX7" fmla="*/ 4981944 w 5052637"/>
              <a:gd name="connsiteY7" fmla="*/ 2490808 h 3405447"/>
              <a:gd name="connsiteX8" fmla="*/ 5022872 w 5052637"/>
              <a:gd name="connsiteY8" fmla="*/ 2788464 h 3405447"/>
              <a:gd name="connsiteX9" fmla="*/ 4974769 w 5052637"/>
              <a:gd name="connsiteY9" fmla="*/ 2956164 h 3405447"/>
              <a:gd name="connsiteX10" fmla="*/ 2699252 w 5052637"/>
              <a:gd name="connsiteY10" fmla="*/ 3259750 h 3405447"/>
              <a:gd name="connsiteX11" fmla="*/ 403170 w 5052637"/>
              <a:gd name="connsiteY11" fmla="*/ 3353861 h 3405447"/>
              <a:gd name="connsiteX12" fmla="*/ 11085 w 5052637"/>
              <a:gd name="connsiteY12" fmla="*/ 1714585 h 3405447"/>
              <a:gd name="connsiteX13" fmla="*/ 136739 w 5052637"/>
              <a:gd name="connsiteY13" fmla="*/ 391418 h 3405447"/>
              <a:gd name="connsiteX0" fmla="*/ 136739 w 5052637"/>
              <a:gd name="connsiteY0" fmla="*/ 365374 h 3405447"/>
              <a:gd name="connsiteX1" fmla="*/ 2328008 w 5052637"/>
              <a:gd name="connsiteY1" fmla="*/ 150814 h 3405447"/>
              <a:gd name="connsiteX2" fmla="*/ 4634351 w 5052637"/>
              <a:gd name="connsiteY2" fmla="*/ 95052 h 3405447"/>
              <a:gd name="connsiteX3" fmla="*/ 5048916 w 5052637"/>
              <a:gd name="connsiteY3" fmla="*/ 1441569 h 3405447"/>
              <a:gd name="connsiteX4" fmla="*/ 5052637 w 5052637"/>
              <a:gd name="connsiteY4" fmla="*/ 1761550 h 3405447"/>
              <a:gd name="connsiteX5" fmla="*/ 5000547 w 5052637"/>
              <a:gd name="connsiteY5" fmla="*/ 1988513 h 3405447"/>
              <a:gd name="connsiteX6" fmla="*/ 4989386 w 5052637"/>
              <a:gd name="connsiteY6" fmla="*/ 2267566 h 3405447"/>
              <a:gd name="connsiteX7" fmla="*/ 4981944 w 5052637"/>
              <a:gd name="connsiteY7" fmla="*/ 2490808 h 3405447"/>
              <a:gd name="connsiteX8" fmla="*/ 5022872 w 5052637"/>
              <a:gd name="connsiteY8" fmla="*/ 2788464 h 3405447"/>
              <a:gd name="connsiteX9" fmla="*/ 4974769 w 5052637"/>
              <a:gd name="connsiteY9" fmla="*/ 2956164 h 3405447"/>
              <a:gd name="connsiteX10" fmla="*/ 2699252 w 5052637"/>
              <a:gd name="connsiteY10" fmla="*/ 3259750 h 3405447"/>
              <a:gd name="connsiteX11" fmla="*/ 403170 w 5052637"/>
              <a:gd name="connsiteY11" fmla="*/ 3353861 h 3405447"/>
              <a:gd name="connsiteX12" fmla="*/ 11085 w 5052637"/>
              <a:gd name="connsiteY12" fmla="*/ 1714585 h 3405447"/>
              <a:gd name="connsiteX13" fmla="*/ 136739 w 5052637"/>
              <a:gd name="connsiteY13" fmla="*/ 365374 h 3405447"/>
              <a:gd name="connsiteX0" fmla="*/ 136739 w 5052637"/>
              <a:gd name="connsiteY0" fmla="*/ 365374 h 3431281"/>
              <a:gd name="connsiteX1" fmla="*/ 2328008 w 5052637"/>
              <a:gd name="connsiteY1" fmla="*/ 150814 h 3431281"/>
              <a:gd name="connsiteX2" fmla="*/ 4634351 w 5052637"/>
              <a:gd name="connsiteY2" fmla="*/ 95052 h 3431281"/>
              <a:gd name="connsiteX3" fmla="*/ 5048916 w 5052637"/>
              <a:gd name="connsiteY3" fmla="*/ 1441569 h 3431281"/>
              <a:gd name="connsiteX4" fmla="*/ 5052637 w 5052637"/>
              <a:gd name="connsiteY4" fmla="*/ 1761550 h 3431281"/>
              <a:gd name="connsiteX5" fmla="*/ 5000547 w 5052637"/>
              <a:gd name="connsiteY5" fmla="*/ 1988513 h 3431281"/>
              <a:gd name="connsiteX6" fmla="*/ 4989386 w 5052637"/>
              <a:gd name="connsiteY6" fmla="*/ 2267566 h 3431281"/>
              <a:gd name="connsiteX7" fmla="*/ 4981944 w 5052637"/>
              <a:gd name="connsiteY7" fmla="*/ 2490808 h 3431281"/>
              <a:gd name="connsiteX8" fmla="*/ 5022872 w 5052637"/>
              <a:gd name="connsiteY8" fmla="*/ 2788464 h 3431281"/>
              <a:gd name="connsiteX9" fmla="*/ 4974769 w 5052637"/>
              <a:gd name="connsiteY9" fmla="*/ 2956164 h 3431281"/>
              <a:gd name="connsiteX10" fmla="*/ 2699252 w 5052637"/>
              <a:gd name="connsiteY10" fmla="*/ 3259750 h 3431281"/>
              <a:gd name="connsiteX11" fmla="*/ 395728 w 5052637"/>
              <a:gd name="connsiteY11" fmla="*/ 3383627 h 3431281"/>
              <a:gd name="connsiteX12" fmla="*/ 11085 w 5052637"/>
              <a:gd name="connsiteY12" fmla="*/ 1714585 h 3431281"/>
              <a:gd name="connsiteX13" fmla="*/ 136739 w 5052637"/>
              <a:gd name="connsiteY13" fmla="*/ 365374 h 3431281"/>
              <a:gd name="connsiteX0" fmla="*/ 136739 w 5052637"/>
              <a:gd name="connsiteY0" fmla="*/ 365374 h 3431281"/>
              <a:gd name="connsiteX1" fmla="*/ 2328008 w 5052637"/>
              <a:gd name="connsiteY1" fmla="*/ 150814 h 3431281"/>
              <a:gd name="connsiteX2" fmla="*/ 4634351 w 5052637"/>
              <a:gd name="connsiteY2" fmla="*/ 95052 h 3431281"/>
              <a:gd name="connsiteX3" fmla="*/ 5048916 w 5052637"/>
              <a:gd name="connsiteY3" fmla="*/ 1441569 h 3431281"/>
              <a:gd name="connsiteX4" fmla="*/ 5052637 w 5052637"/>
              <a:gd name="connsiteY4" fmla="*/ 1761550 h 3431281"/>
              <a:gd name="connsiteX5" fmla="*/ 5000547 w 5052637"/>
              <a:gd name="connsiteY5" fmla="*/ 1988513 h 3431281"/>
              <a:gd name="connsiteX6" fmla="*/ 4989386 w 5052637"/>
              <a:gd name="connsiteY6" fmla="*/ 2267566 h 3431281"/>
              <a:gd name="connsiteX7" fmla="*/ 4981944 w 5052637"/>
              <a:gd name="connsiteY7" fmla="*/ 2490808 h 3431281"/>
              <a:gd name="connsiteX8" fmla="*/ 5022872 w 5052637"/>
              <a:gd name="connsiteY8" fmla="*/ 2788464 h 3431281"/>
              <a:gd name="connsiteX9" fmla="*/ 4974769 w 5052637"/>
              <a:gd name="connsiteY9" fmla="*/ 2956164 h 3431281"/>
              <a:gd name="connsiteX10" fmla="*/ 2699252 w 5052637"/>
              <a:gd name="connsiteY10" fmla="*/ 3259750 h 3431281"/>
              <a:gd name="connsiteX11" fmla="*/ 395728 w 5052637"/>
              <a:gd name="connsiteY11" fmla="*/ 3383627 h 3431281"/>
              <a:gd name="connsiteX12" fmla="*/ 11085 w 5052637"/>
              <a:gd name="connsiteY12" fmla="*/ 1714585 h 3431281"/>
              <a:gd name="connsiteX13" fmla="*/ 136739 w 5052637"/>
              <a:gd name="connsiteY13" fmla="*/ 365374 h 3431281"/>
              <a:gd name="connsiteX0" fmla="*/ 136739 w 5052637"/>
              <a:gd name="connsiteY0" fmla="*/ 365374 h 3441627"/>
              <a:gd name="connsiteX1" fmla="*/ 2328008 w 5052637"/>
              <a:gd name="connsiteY1" fmla="*/ 150814 h 3441627"/>
              <a:gd name="connsiteX2" fmla="*/ 4634351 w 5052637"/>
              <a:gd name="connsiteY2" fmla="*/ 95052 h 3441627"/>
              <a:gd name="connsiteX3" fmla="*/ 5048916 w 5052637"/>
              <a:gd name="connsiteY3" fmla="*/ 1441569 h 3441627"/>
              <a:gd name="connsiteX4" fmla="*/ 5052637 w 5052637"/>
              <a:gd name="connsiteY4" fmla="*/ 1761550 h 3441627"/>
              <a:gd name="connsiteX5" fmla="*/ 5000547 w 5052637"/>
              <a:gd name="connsiteY5" fmla="*/ 1988513 h 3441627"/>
              <a:gd name="connsiteX6" fmla="*/ 4989386 w 5052637"/>
              <a:gd name="connsiteY6" fmla="*/ 2267566 h 3441627"/>
              <a:gd name="connsiteX7" fmla="*/ 4981944 w 5052637"/>
              <a:gd name="connsiteY7" fmla="*/ 2490808 h 3441627"/>
              <a:gd name="connsiteX8" fmla="*/ 5022872 w 5052637"/>
              <a:gd name="connsiteY8" fmla="*/ 2788464 h 3441627"/>
              <a:gd name="connsiteX9" fmla="*/ 4974769 w 5052637"/>
              <a:gd name="connsiteY9" fmla="*/ 2956164 h 3441627"/>
              <a:gd name="connsiteX10" fmla="*/ 2699252 w 5052637"/>
              <a:gd name="connsiteY10" fmla="*/ 3259750 h 3441627"/>
              <a:gd name="connsiteX11" fmla="*/ 395728 w 5052637"/>
              <a:gd name="connsiteY11" fmla="*/ 3383627 h 3441627"/>
              <a:gd name="connsiteX12" fmla="*/ 11085 w 5052637"/>
              <a:gd name="connsiteY12" fmla="*/ 1714585 h 3441627"/>
              <a:gd name="connsiteX13" fmla="*/ 136739 w 5052637"/>
              <a:gd name="connsiteY13" fmla="*/ 365374 h 3441627"/>
              <a:gd name="connsiteX0" fmla="*/ 136739 w 5052637"/>
              <a:gd name="connsiteY0" fmla="*/ 371072 h 3447325"/>
              <a:gd name="connsiteX1" fmla="*/ 2328008 w 5052637"/>
              <a:gd name="connsiteY1" fmla="*/ 156512 h 3447325"/>
              <a:gd name="connsiteX2" fmla="*/ 4634351 w 5052637"/>
              <a:gd name="connsiteY2" fmla="*/ 100750 h 3447325"/>
              <a:gd name="connsiteX3" fmla="*/ 5048916 w 5052637"/>
              <a:gd name="connsiteY3" fmla="*/ 1447267 h 3447325"/>
              <a:gd name="connsiteX4" fmla="*/ 5052637 w 5052637"/>
              <a:gd name="connsiteY4" fmla="*/ 1767248 h 3447325"/>
              <a:gd name="connsiteX5" fmla="*/ 5000547 w 5052637"/>
              <a:gd name="connsiteY5" fmla="*/ 1994211 h 3447325"/>
              <a:gd name="connsiteX6" fmla="*/ 4989386 w 5052637"/>
              <a:gd name="connsiteY6" fmla="*/ 2273264 h 3447325"/>
              <a:gd name="connsiteX7" fmla="*/ 4981944 w 5052637"/>
              <a:gd name="connsiteY7" fmla="*/ 2496506 h 3447325"/>
              <a:gd name="connsiteX8" fmla="*/ 5022872 w 5052637"/>
              <a:gd name="connsiteY8" fmla="*/ 2794162 h 3447325"/>
              <a:gd name="connsiteX9" fmla="*/ 4974769 w 5052637"/>
              <a:gd name="connsiteY9" fmla="*/ 2961862 h 3447325"/>
              <a:gd name="connsiteX10" fmla="*/ 2699252 w 5052637"/>
              <a:gd name="connsiteY10" fmla="*/ 3265448 h 3447325"/>
              <a:gd name="connsiteX11" fmla="*/ 395728 w 5052637"/>
              <a:gd name="connsiteY11" fmla="*/ 3389325 h 3447325"/>
              <a:gd name="connsiteX12" fmla="*/ 11085 w 5052637"/>
              <a:gd name="connsiteY12" fmla="*/ 1720283 h 3447325"/>
              <a:gd name="connsiteX13" fmla="*/ 136739 w 5052637"/>
              <a:gd name="connsiteY13" fmla="*/ 371072 h 3447325"/>
              <a:gd name="connsiteX0" fmla="*/ 136739 w 5052637"/>
              <a:gd name="connsiteY0" fmla="*/ 365092 h 3441345"/>
              <a:gd name="connsiteX1" fmla="*/ 2328008 w 5052637"/>
              <a:gd name="connsiteY1" fmla="*/ 150532 h 3441345"/>
              <a:gd name="connsiteX2" fmla="*/ 4634351 w 5052637"/>
              <a:gd name="connsiteY2" fmla="*/ 94770 h 3441345"/>
              <a:gd name="connsiteX3" fmla="*/ 5033676 w 5052637"/>
              <a:gd name="connsiteY3" fmla="*/ 1437477 h 3441345"/>
              <a:gd name="connsiteX4" fmla="*/ 5052637 w 5052637"/>
              <a:gd name="connsiteY4" fmla="*/ 1761268 h 3441345"/>
              <a:gd name="connsiteX5" fmla="*/ 5000547 w 5052637"/>
              <a:gd name="connsiteY5" fmla="*/ 1988231 h 3441345"/>
              <a:gd name="connsiteX6" fmla="*/ 4989386 w 5052637"/>
              <a:gd name="connsiteY6" fmla="*/ 2267284 h 3441345"/>
              <a:gd name="connsiteX7" fmla="*/ 4981944 w 5052637"/>
              <a:gd name="connsiteY7" fmla="*/ 2490526 h 3441345"/>
              <a:gd name="connsiteX8" fmla="*/ 5022872 w 5052637"/>
              <a:gd name="connsiteY8" fmla="*/ 2788182 h 3441345"/>
              <a:gd name="connsiteX9" fmla="*/ 4974769 w 5052637"/>
              <a:gd name="connsiteY9" fmla="*/ 2955882 h 3441345"/>
              <a:gd name="connsiteX10" fmla="*/ 2699252 w 5052637"/>
              <a:gd name="connsiteY10" fmla="*/ 3259468 h 3441345"/>
              <a:gd name="connsiteX11" fmla="*/ 395728 w 5052637"/>
              <a:gd name="connsiteY11" fmla="*/ 3383345 h 3441345"/>
              <a:gd name="connsiteX12" fmla="*/ 11085 w 5052637"/>
              <a:gd name="connsiteY12" fmla="*/ 1714303 h 3441345"/>
              <a:gd name="connsiteX13" fmla="*/ 136739 w 5052637"/>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5000547 w 5033676"/>
              <a:gd name="connsiteY5" fmla="*/ 1988231 h 3441345"/>
              <a:gd name="connsiteX6" fmla="*/ 498938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938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176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1766 w 5033676"/>
              <a:gd name="connsiteY6" fmla="*/ 226728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81497 w 5033676"/>
              <a:gd name="connsiteY5" fmla="*/ 1984421 h 3440035"/>
              <a:gd name="connsiteX6" fmla="*/ 4966526 w 5033676"/>
              <a:gd name="connsiteY6" fmla="*/ 225966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8149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18436"/>
              <a:gd name="connsiteY0" fmla="*/ 365092 h 3440035"/>
              <a:gd name="connsiteX1" fmla="*/ 2328008 w 5018436"/>
              <a:gd name="connsiteY1" fmla="*/ 150532 h 3440035"/>
              <a:gd name="connsiteX2" fmla="*/ 4634351 w 5018436"/>
              <a:gd name="connsiteY2" fmla="*/ 94770 h 3440035"/>
              <a:gd name="connsiteX3" fmla="*/ 5018436 w 5018436"/>
              <a:gd name="connsiteY3" fmla="*/ 1437477 h 3440035"/>
              <a:gd name="connsiteX4" fmla="*/ 5010727 w 5018436"/>
              <a:gd name="connsiteY4" fmla="*/ 1761268 h 3440035"/>
              <a:gd name="connsiteX5" fmla="*/ 4966257 w 5018436"/>
              <a:gd name="connsiteY5" fmla="*/ 1984421 h 3440035"/>
              <a:gd name="connsiteX6" fmla="*/ 4966526 w 5018436"/>
              <a:gd name="connsiteY6" fmla="*/ 2244424 h 3440035"/>
              <a:gd name="connsiteX7" fmla="*/ 4955274 w 5018436"/>
              <a:gd name="connsiteY7" fmla="*/ 2490526 h 3440035"/>
              <a:gd name="connsiteX8" fmla="*/ 4988582 w 5018436"/>
              <a:gd name="connsiteY8" fmla="*/ 2788182 h 3440035"/>
              <a:gd name="connsiteX9" fmla="*/ 4944289 w 5018436"/>
              <a:gd name="connsiteY9" fmla="*/ 2967312 h 3440035"/>
              <a:gd name="connsiteX10" fmla="*/ 2699252 w 5018436"/>
              <a:gd name="connsiteY10" fmla="*/ 3259468 h 3440035"/>
              <a:gd name="connsiteX11" fmla="*/ 395728 w 5018436"/>
              <a:gd name="connsiteY11" fmla="*/ 3383345 h 3440035"/>
              <a:gd name="connsiteX12" fmla="*/ 11085 w 5018436"/>
              <a:gd name="connsiteY12" fmla="*/ 1714303 h 3440035"/>
              <a:gd name="connsiteX13" fmla="*/ 136739 w 5018436"/>
              <a:gd name="connsiteY13" fmla="*/ 365092 h 3440035"/>
              <a:gd name="connsiteX0" fmla="*/ 136739 w 5113453"/>
              <a:gd name="connsiteY0" fmla="*/ 365092 h 3440035"/>
              <a:gd name="connsiteX1" fmla="*/ 2328008 w 5113453"/>
              <a:gd name="connsiteY1" fmla="*/ 150532 h 3440035"/>
              <a:gd name="connsiteX2" fmla="*/ 4634351 w 5113453"/>
              <a:gd name="connsiteY2" fmla="*/ 94770 h 3440035"/>
              <a:gd name="connsiteX3" fmla="*/ 5018436 w 5113453"/>
              <a:gd name="connsiteY3" fmla="*/ 1437477 h 3440035"/>
              <a:gd name="connsiteX4" fmla="*/ 5010727 w 5113453"/>
              <a:gd name="connsiteY4" fmla="*/ 1761268 h 3440035"/>
              <a:gd name="connsiteX5" fmla="*/ 4966257 w 5113453"/>
              <a:gd name="connsiteY5" fmla="*/ 1984421 h 3440035"/>
              <a:gd name="connsiteX6" fmla="*/ 4966526 w 5113453"/>
              <a:gd name="connsiteY6" fmla="*/ 2244424 h 3440035"/>
              <a:gd name="connsiteX7" fmla="*/ 4955274 w 5113453"/>
              <a:gd name="connsiteY7" fmla="*/ 2490526 h 3440035"/>
              <a:gd name="connsiteX8" fmla="*/ 4944289 w 5113453"/>
              <a:gd name="connsiteY8" fmla="*/ 2967312 h 3440035"/>
              <a:gd name="connsiteX9" fmla="*/ 2699252 w 5113453"/>
              <a:gd name="connsiteY9" fmla="*/ 3259468 h 3440035"/>
              <a:gd name="connsiteX10" fmla="*/ 395728 w 5113453"/>
              <a:gd name="connsiteY10" fmla="*/ 3383345 h 3440035"/>
              <a:gd name="connsiteX11" fmla="*/ 11085 w 5113453"/>
              <a:gd name="connsiteY11" fmla="*/ 1714303 h 3440035"/>
              <a:gd name="connsiteX12" fmla="*/ 136739 w 5113453"/>
              <a:gd name="connsiteY12" fmla="*/ 365092 h 3440035"/>
              <a:gd name="connsiteX0" fmla="*/ 136739 w 5117340"/>
              <a:gd name="connsiteY0" fmla="*/ 365092 h 3440035"/>
              <a:gd name="connsiteX1" fmla="*/ 2328008 w 5117340"/>
              <a:gd name="connsiteY1" fmla="*/ 150532 h 3440035"/>
              <a:gd name="connsiteX2" fmla="*/ 4634351 w 5117340"/>
              <a:gd name="connsiteY2" fmla="*/ 94770 h 3440035"/>
              <a:gd name="connsiteX3" fmla="*/ 5018436 w 5117340"/>
              <a:gd name="connsiteY3" fmla="*/ 1437477 h 3440035"/>
              <a:gd name="connsiteX4" fmla="*/ 5010727 w 5117340"/>
              <a:gd name="connsiteY4" fmla="*/ 1761268 h 3440035"/>
              <a:gd name="connsiteX5" fmla="*/ 4966257 w 5117340"/>
              <a:gd name="connsiteY5" fmla="*/ 1984421 h 3440035"/>
              <a:gd name="connsiteX6" fmla="*/ 4966526 w 5117340"/>
              <a:gd name="connsiteY6" fmla="*/ 2244424 h 3440035"/>
              <a:gd name="connsiteX7" fmla="*/ 4944289 w 5117340"/>
              <a:gd name="connsiteY7" fmla="*/ 2967312 h 3440035"/>
              <a:gd name="connsiteX8" fmla="*/ 2699252 w 5117340"/>
              <a:gd name="connsiteY8" fmla="*/ 3259468 h 3440035"/>
              <a:gd name="connsiteX9" fmla="*/ 395728 w 5117340"/>
              <a:gd name="connsiteY9" fmla="*/ 3383345 h 3440035"/>
              <a:gd name="connsiteX10" fmla="*/ 11085 w 5117340"/>
              <a:gd name="connsiteY10" fmla="*/ 1714303 h 3440035"/>
              <a:gd name="connsiteX11" fmla="*/ 136739 w 5117340"/>
              <a:gd name="connsiteY11" fmla="*/ 365092 h 3440035"/>
              <a:gd name="connsiteX0" fmla="*/ 136739 w 5115525"/>
              <a:gd name="connsiteY0" fmla="*/ 365092 h 3440035"/>
              <a:gd name="connsiteX1" fmla="*/ 2328008 w 5115525"/>
              <a:gd name="connsiteY1" fmla="*/ 150532 h 3440035"/>
              <a:gd name="connsiteX2" fmla="*/ 4634351 w 5115525"/>
              <a:gd name="connsiteY2" fmla="*/ 94770 h 3440035"/>
              <a:gd name="connsiteX3" fmla="*/ 5018436 w 5115525"/>
              <a:gd name="connsiteY3" fmla="*/ 1437477 h 3440035"/>
              <a:gd name="connsiteX4" fmla="*/ 5010727 w 5115525"/>
              <a:gd name="connsiteY4" fmla="*/ 1761268 h 3440035"/>
              <a:gd name="connsiteX5" fmla="*/ 4966257 w 5115525"/>
              <a:gd name="connsiteY5" fmla="*/ 1984421 h 3440035"/>
              <a:gd name="connsiteX6" fmla="*/ 4944289 w 5115525"/>
              <a:gd name="connsiteY6" fmla="*/ 2967312 h 3440035"/>
              <a:gd name="connsiteX7" fmla="*/ 2699252 w 5115525"/>
              <a:gd name="connsiteY7" fmla="*/ 3259468 h 3440035"/>
              <a:gd name="connsiteX8" fmla="*/ 395728 w 5115525"/>
              <a:gd name="connsiteY8" fmla="*/ 3383345 h 3440035"/>
              <a:gd name="connsiteX9" fmla="*/ 11085 w 5115525"/>
              <a:gd name="connsiteY9" fmla="*/ 1714303 h 3440035"/>
              <a:gd name="connsiteX10" fmla="*/ 136739 w 5115525"/>
              <a:gd name="connsiteY10" fmla="*/ 365092 h 3440035"/>
              <a:gd name="connsiteX0" fmla="*/ 136739 w 5131370"/>
              <a:gd name="connsiteY0" fmla="*/ 365092 h 3440035"/>
              <a:gd name="connsiteX1" fmla="*/ 2328008 w 5131370"/>
              <a:gd name="connsiteY1" fmla="*/ 150532 h 3440035"/>
              <a:gd name="connsiteX2" fmla="*/ 4634351 w 5131370"/>
              <a:gd name="connsiteY2" fmla="*/ 94770 h 3440035"/>
              <a:gd name="connsiteX3" fmla="*/ 5018436 w 5131370"/>
              <a:gd name="connsiteY3" fmla="*/ 1437477 h 3440035"/>
              <a:gd name="connsiteX4" fmla="*/ 5010727 w 5131370"/>
              <a:gd name="connsiteY4" fmla="*/ 1761268 h 3440035"/>
              <a:gd name="connsiteX5" fmla="*/ 4944289 w 5131370"/>
              <a:gd name="connsiteY5" fmla="*/ 2967312 h 3440035"/>
              <a:gd name="connsiteX6" fmla="*/ 2699252 w 5131370"/>
              <a:gd name="connsiteY6" fmla="*/ 3259468 h 3440035"/>
              <a:gd name="connsiteX7" fmla="*/ 395728 w 5131370"/>
              <a:gd name="connsiteY7" fmla="*/ 3383345 h 3440035"/>
              <a:gd name="connsiteX8" fmla="*/ 11085 w 5131370"/>
              <a:gd name="connsiteY8" fmla="*/ 1714303 h 3440035"/>
              <a:gd name="connsiteX9" fmla="*/ 136739 w 5131370"/>
              <a:gd name="connsiteY9" fmla="*/ 365092 h 3440035"/>
              <a:gd name="connsiteX0" fmla="*/ 136739 w 5152328"/>
              <a:gd name="connsiteY0" fmla="*/ 365092 h 3440035"/>
              <a:gd name="connsiteX1" fmla="*/ 2328008 w 5152328"/>
              <a:gd name="connsiteY1" fmla="*/ 150532 h 3440035"/>
              <a:gd name="connsiteX2" fmla="*/ 4634351 w 5152328"/>
              <a:gd name="connsiteY2" fmla="*/ 94770 h 3440035"/>
              <a:gd name="connsiteX3" fmla="*/ 5018436 w 5152328"/>
              <a:gd name="connsiteY3" fmla="*/ 1437477 h 3440035"/>
              <a:gd name="connsiteX4" fmla="*/ 4944289 w 5152328"/>
              <a:gd name="connsiteY4" fmla="*/ 2967312 h 3440035"/>
              <a:gd name="connsiteX5" fmla="*/ 2699252 w 5152328"/>
              <a:gd name="connsiteY5" fmla="*/ 3259468 h 3440035"/>
              <a:gd name="connsiteX6" fmla="*/ 395728 w 5152328"/>
              <a:gd name="connsiteY6" fmla="*/ 3383345 h 3440035"/>
              <a:gd name="connsiteX7" fmla="*/ 11085 w 5152328"/>
              <a:gd name="connsiteY7" fmla="*/ 1714303 h 3440035"/>
              <a:gd name="connsiteX8" fmla="*/ 136739 w 5152328"/>
              <a:gd name="connsiteY8" fmla="*/ 365092 h 3440035"/>
              <a:gd name="connsiteX0" fmla="*/ 136739 w 5104276"/>
              <a:gd name="connsiteY0" fmla="*/ 478385 h 3553328"/>
              <a:gd name="connsiteX1" fmla="*/ 2328008 w 5104276"/>
              <a:gd name="connsiteY1" fmla="*/ 263825 h 3553328"/>
              <a:gd name="connsiteX2" fmla="*/ 4634351 w 5104276"/>
              <a:gd name="connsiteY2" fmla="*/ 208063 h 3553328"/>
              <a:gd name="connsiteX3" fmla="*/ 4944289 w 5104276"/>
              <a:gd name="connsiteY3" fmla="*/ 3080605 h 3553328"/>
              <a:gd name="connsiteX4" fmla="*/ 2699252 w 5104276"/>
              <a:gd name="connsiteY4" fmla="*/ 3372761 h 3553328"/>
              <a:gd name="connsiteX5" fmla="*/ 395728 w 5104276"/>
              <a:gd name="connsiteY5" fmla="*/ 3496638 h 3553328"/>
              <a:gd name="connsiteX6" fmla="*/ 11085 w 5104276"/>
              <a:gd name="connsiteY6" fmla="*/ 1827596 h 3553328"/>
              <a:gd name="connsiteX7" fmla="*/ 136739 w 5104276"/>
              <a:gd name="connsiteY7" fmla="*/ 478385 h 3553328"/>
              <a:gd name="connsiteX0" fmla="*/ 136739 w 7044262"/>
              <a:gd name="connsiteY0" fmla="*/ 598321 h 4923090"/>
              <a:gd name="connsiteX1" fmla="*/ 2328008 w 7044262"/>
              <a:gd name="connsiteY1" fmla="*/ 383761 h 4923090"/>
              <a:gd name="connsiteX2" fmla="*/ 4634351 w 7044262"/>
              <a:gd name="connsiteY2" fmla="*/ 327999 h 4923090"/>
              <a:gd name="connsiteX3" fmla="*/ 7008039 w 7044262"/>
              <a:gd name="connsiteY3" fmla="*/ 4819791 h 4923090"/>
              <a:gd name="connsiteX4" fmla="*/ 2699252 w 7044262"/>
              <a:gd name="connsiteY4" fmla="*/ 3492697 h 4923090"/>
              <a:gd name="connsiteX5" fmla="*/ 395728 w 7044262"/>
              <a:gd name="connsiteY5" fmla="*/ 3616574 h 4923090"/>
              <a:gd name="connsiteX6" fmla="*/ 11085 w 7044262"/>
              <a:gd name="connsiteY6" fmla="*/ 1947532 h 4923090"/>
              <a:gd name="connsiteX7" fmla="*/ 136739 w 7044262"/>
              <a:gd name="connsiteY7" fmla="*/ 598321 h 4923090"/>
              <a:gd name="connsiteX0" fmla="*/ 136739 w 7319637"/>
              <a:gd name="connsiteY0" fmla="*/ 405283 h 4730052"/>
              <a:gd name="connsiteX1" fmla="*/ 2328008 w 7319637"/>
              <a:gd name="connsiteY1" fmla="*/ 190723 h 4730052"/>
              <a:gd name="connsiteX2" fmla="*/ 6803935 w 7319637"/>
              <a:gd name="connsiteY2" fmla="*/ 420711 h 4730052"/>
              <a:gd name="connsiteX3" fmla="*/ 7008039 w 7319637"/>
              <a:gd name="connsiteY3" fmla="*/ 4626753 h 4730052"/>
              <a:gd name="connsiteX4" fmla="*/ 2699252 w 7319637"/>
              <a:gd name="connsiteY4" fmla="*/ 3299659 h 4730052"/>
              <a:gd name="connsiteX5" fmla="*/ 395728 w 7319637"/>
              <a:gd name="connsiteY5" fmla="*/ 3423536 h 4730052"/>
              <a:gd name="connsiteX6" fmla="*/ 11085 w 7319637"/>
              <a:gd name="connsiteY6" fmla="*/ 1754494 h 4730052"/>
              <a:gd name="connsiteX7" fmla="*/ 136739 w 7319637"/>
              <a:gd name="connsiteY7" fmla="*/ 405283 h 4730052"/>
              <a:gd name="connsiteX0" fmla="*/ 136739 w 7232306"/>
              <a:gd name="connsiteY0" fmla="*/ 297613 h 4622382"/>
              <a:gd name="connsiteX1" fmla="*/ 2328008 w 7232306"/>
              <a:gd name="connsiteY1" fmla="*/ 83053 h 4622382"/>
              <a:gd name="connsiteX2" fmla="*/ 6803935 w 7232306"/>
              <a:gd name="connsiteY2" fmla="*/ 313041 h 4622382"/>
              <a:gd name="connsiteX3" fmla="*/ 7008039 w 7232306"/>
              <a:gd name="connsiteY3" fmla="*/ 4519083 h 4622382"/>
              <a:gd name="connsiteX4" fmla="*/ 2699252 w 7232306"/>
              <a:gd name="connsiteY4" fmla="*/ 3191989 h 4622382"/>
              <a:gd name="connsiteX5" fmla="*/ 395728 w 7232306"/>
              <a:gd name="connsiteY5" fmla="*/ 3315866 h 4622382"/>
              <a:gd name="connsiteX6" fmla="*/ 11085 w 7232306"/>
              <a:gd name="connsiteY6" fmla="*/ 1646824 h 4622382"/>
              <a:gd name="connsiteX7" fmla="*/ 136739 w 7232306"/>
              <a:gd name="connsiteY7" fmla="*/ 297613 h 4622382"/>
              <a:gd name="connsiteX0" fmla="*/ 136739 w 7554299"/>
              <a:gd name="connsiteY0" fmla="*/ 297613 h 4636994"/>
              <a:gd name="connsiteX1" fmla="*/ 2328008 w 7554299"/>
              <a:gd name="connsiteY1" fmla="*/ 83053 h 4636994"/>
              <a:gd name="connsiteX2" fmla="*/ 6803935 w 7554299"/>
              <a:gd name="connsiteY2" fmla="*/ 313041 h 4636994"/>
              <a:gd name="connsiteX3" fmla="*/ 7008039 w 7554299"/>
              <a:gd name="connsiteY3" fmla="*/ 4519083 h 4636994"/>
              <a:gd name="connsiteX4" fmla="*/ 395728 w 7554299"/>
              <a:gd name="connsiteY4" fmla="*/ 3315866 h 4636994"/>
              <a:gd name="connsiteX5" fmla="*/ 11085 w 7554299"/>
              <a:gd name="connsiteY5" fmla="*/ 1646824 h 4636994"/>
              <a:gd name="connsiteX6" fmla="*/ 136739 w 7554299"/>
              <a:gd name="connsiteY6" fmla="*/ 297613 h 4636994"/>
              <a:gd name="connsiteX0" fmla="*/ 426431 w 7843991"/>
              <a:gd name="connsiteY0" fmla="*/ 297613 h 4636994"/>
              <a:gd name="connsiteX1" fmla="*/ 2617700 w 7843991"/>
              <a:gd name="connsiteY1" fmla="*/ 83053 h 4636994"/>
              <a:gd name="connsiteX2" fmla="*/ 7093627 w 7843991"/>
              <a:gd name="connsiteY2" fmla="*/ 313041 h 4636994"/>
              <a:gd name="connsiteX3" fmla="*/ 7297731 w 7843991"/>
              <a:gd name="connsiteY3" fmla="*/ 4519083 h 4636994"/>
              <a:gd name="connsiteX4" fmla="*/ 685420 w 7843991"/>
              <a:gd name="connsiteY4" fmla="*/ 3315866 h 4636994"/>
              <a:gd name="connsiteX5" fmla="*/ 426431 w 7843991"/>
              <a:gd name="connsiteY5" fmla="*/ 297613 h 4636994"/>
              <a:gd name="connsiteX0" fmla="*/ 426431 w 7843991"/>
              <a:gd name="connsiteY0" fmla="*/ 446088 h 4785469"/>
              <a:gd name="connsiteX1" fmla="*/ 7093627 w 7843991"/>
              <a:gd name="connsiteY1" fmla="*/ 461516 h 4785469"/>
              <a:gd name="connsiteX2" fmla="*/ 7297731 w 7843991"/>
              <a:gd name="connsiteY2" fmla="*/ 4667558 h 4785469"/>
              <a:gd name="connsiteX3" fmla="*/ 685420 w 7843991"/>
              <a:gd name="connsiteY3" fmla="*/ 3464341 h 4785469"/>
              <a:gd name="connsiteX4" fmla="*/ 426431 w 7843991"/>
              <a:gd name="connsiteY4" fmla="*/ 446088 h 4785469"/>
              <a:gd name="connsiteX0" fmla="*/ 807980 w 8225540"/>
              <a:gd name="connsiteY0" fmla="*/ 516596 h 5086685"/>
              <a:gd name="connsiteX1" fmla="*/ 7475176 w 8225540"/>
              <a:gd name="connsiteY1" fmla="*/ 532024 h 5086685"/>
              <a:gd name="connsiteX2" fmla="*/ 7679280 w 8225540"/>
              <a:gd name="connsiteY2" fmla="*/ 4738066 h 5086685"/>
              <a:gd name="connsiteX3" fmla="*/ 876469 w 8225540"/>
              <a:gd name="connsiteY3" fmla="*/ 4699015 h 5086685"/>
              <a:gd name="connsiteX4" fmla="*/ 807980 w 8225540"/>
              <a:gd name="connsiteY4" fmla="*/ 516596 h 5086685"/>
              <a:gd name="connsiteX0" fmla="*/ 514993 w 7932553"/>
              <a:gd name="connsiteY0" fmla="*/ 350950 h 4921039"/>
              <a:gd name="connsiteX1" fmla="*/ 7182189 w 7932553"/>
              <a:gd name="connsiteY1" fmla="*/ 366378 h 4921039"/>
              <a:gd name="connsiteX2" fmla="*/ 7386293 w 7932553"/>
              <a:gd name="connsiteY2" fmla="*/ 4572420 h 4921039"/>
              <a:gd name="connsiteX3" fmla="*/ 583482 w 7932553"/>
              <a:gd name="connsiteY3" fmla="*/ 4533369 h 4921039"/>
              <a:gd name="connsiteX4" fmla="*/ 514993 w 7932553"/>
              <a:gd name="connsiteY4" fmla="*/ 350950 h 4921039"/>
              <a:gd name="connsiteX0" fmla="*/ 247287 w 7664847"/>
              <a:gd name="connsiteY0" fmla="*/ 350950 h 4921039"/>
              <a:gd name="connsiteX1" fmla="*/ 6914483 w 7664847"/>
              <a:gd name="connsiteY1" fmla="*/ 366378 h 4921039"/>
              <a:gd name="connsiteX2" fmla="*/ 7118587 w 7664847"/>
              <a:gd name="connsiteY2" fmla="*/ 4572420 h 4921039"/>
              <a:gd name="connsiteX3" fmla="*/ 315776 w 7664847"/>
              <a:gd name="connsiteY3" fmla="*/ 4533369 h 4921039"/>
              <a:gd name="connsiteX4" fmla="*/ 247287 w 7664847"/>
              <a:gd name="connsiteY4" fmla="*/ 350950 h 4921039"/>
              <a:gd name="connsiteX0" fmla="*/ 247287 w 7664847"/>
              <a:gd name="connsiteY0" fmla="*/ 350950 h 4877978"/>
              <a:gd name="connsiteX1" fmla="*/ 6914483 w 7664847"/>
              <a:gd name="connsiteY1" fmla="*/ 366378 h 4877978"/>
              <a:gd name="connsiteX2" fmla="*/ 7118587 w 7664847"/>
              <a:gd name="connsiteY2" fmla="*/ 4572420 h 4877978"/>
              <a:gd name="connsiteX3" fmla="*/ 315776 w 7664847"/>
              <a:gd name="connsiteY3" fmla="*/ 4533369 h 4877978"/>
              <a:gd name="connsiteX4" fmla="*/ 247287 w 7664847"/>
              <a:gd name="connsiteY4" fmla="*/ 350950 h 4877978"/>
              <a:gd name="connsiteX0" fmla="*/ 592061 w 8009621"/>
              <a:gd name="connsiteY0" fmla="*/ 526639 h 5128434"/>
              <a:gd name="connsiteX1" fmla="*/ 7259257 w 8009621"/>
              <a:gd name="connsiteY1" fmla="*/ 542067 h 5128434"/>
              <a:gd name="connsiteX2" fmla="*/ 7463361 w 8009621"/>
              <a:gd name="connsiteY2" fmla="*/ 4748109 h 5128434"/>
              <a:gd name="connsiteX3" fmla="*/ 681717 w 8009621"/>
              <a:gd name="connsiteY3" fmla="*/ 4867808 h 5128434"/>
              <a:gd name="connsiteX4" fmla="*/ 592061 w 8009621"/>
              <a:gd name="connsiteY4" fmla="*/ 526639 h 5128434"/>
              <a:gd name="connsiteX0" fmla="*/ 592061 w 8009621"/>
              <a:gd name="connsiteY0" fmla="*/ 526639 h 5249946"/>
              <a:gd name="connsiteX1" fmla="*/ 7259257 w 8009621"/>
              <a:gd name="connsiteY1" fmla="*/ 542067 h 5249946"/>
              <a:gd name="connsiteX2" fmla="*/ 7463361 w 8009621"/>
              <a:gd name="connsiteY2" fmla="*/ 4748109 h 5249946"/>
              <a:gd name="connsiteX3" fmla="*/ 3818524 w 8009621"/>
              <a:gd name="connsiteY3" fmla="*/ 4989152 h 5249946"/>
              <a:gd name="connsiteX4" fmla="*/ 681717 w 8009621"/>
              <a:gd name="connsiteY4" fmla="*/ 4867808 h 5249946"/>
              <a:gd name="connsiteX5" fmla="*/ 592061 w 8009621"/>
              <a:gd name="connsiteY5" fmla="*/ 526639 h 5249946"/>
              <a:gd name="connsiteX0" fmla="*/ 592061 w 8009621"/>
              <a:gd name="connsiteY0" fmla="*/ 526639 h 5159232"/>
              <a:gd name="connsiteX1" fmla="*/ 7259257 w 8009621"/>
              <a:gd name="connsiteY1" fmla="*/ 542067 h 5159232"/>
              <a:gd name="connsiteX2" fmla="*/ 7463361 w 8009621"/>
              <a:gd name="connsiteY2" fmla="*/ 4748109 h 5159232"/>
              <a:gd name="connsiteX3" fmla="*/ 3818524 w 8009621"/>
              <a:gd name="connsiteY3" fmla="*/ 4989152 h 5159232"/>
              <a:gd name="connsiteX4" fmla="*/ 681717 w 8009621"/>
              <a:gd name="connsiteY4" fmla="*/ 4867808 h 5159232"/>
              <a:gd name="connsiteX5" fmla="*/ 592061 w 8009621"/>
              <a:gd name="connsiteY5" fmla="*/ 526639 h 5159232"/>
              <a:gd name="connsiteX0" fmla="*/ 592061 w 8009621"/>
              <a:gd name="connsiteY0" fmla="*/ 526639 h 5054869"/>
              <a:gd name="connsiteX1" fmla="*/ 7259257 w 8009621"/>
              <a:gd name="connsiteY1" fmla="*/ 542067 h 5054869"/>
              <a:gd name="connsiteX2" fmla="*/ 7463361 w 8009621"/>
              <a:gd name="connsiteY2" fmla="*/ 4748109 h 5054869"/>
              <a:gd name="connsiteX3" fmla="*/ 3818524 w 8009621"/>
              <a:gd name="connsiteY3" fmla="*/ 4989152 h 5054869"/>
              <a:gd name="connsiteX4" fmla="*/ 681717 w 8009621"/>
              <a:gd name="connsiteY4" fmla="*/ 4867808 h 5054869"/>
              <a:gd name="connsiteX5" fmla="*/ 592061 w 8009621"/>
              <a:gd name="connsiteY5" fmla="*/ 526639 h 5054869"/>
              <a:gd name="connsiteX0" fmla="*/ 592061 w 7655071"/>
              <a:gd name="connsiteY0" fmla="*/ 526639 h 5054869"/>
              <a:gd name="connsiteX1" fmla="*/ 7259257 w 7655071"/>
              <a:gd name="connsiteY1" fmla="*/ 542067 h 5054869"/>
              <a:gd name="connsiteX2" fmla="*/ 7463361 w 7655071"/>
              <a:gd name="connsiteY2" fmla="*/ 4748109 h 5054869"/>
              <a:gd name="connsiteX3" fmla="*/ 3818524 w 7655071"/>
              <a:gd name="connsiteY3" fmla="*/ 4989152 h 5054869"/>
              <a:gd name="connsiteX4" fmla="*/ 681717 w 7655071"/>
              <a:gd name="connsiteY4" fmla="*/ 4867808 h 5054869"/>
              <a:gd name="connsiteX5" fmla="*/ 592061 w 7655071"/>
              <a:gd name="connsiteY5" fmla="*/ 526639 h 5054869"/>
              <a:gd name="connsiteX0" fmla="*/ 346612 w 7437402"/>
              <a:gd name="connsiteY0" fmla="*/ 391142 h 4919372"/>
              <a:gd name="connsiteX1" fmla="*/ 3530742 w 7437402"/>
              <a:gd name="connsiteY1" fmla="*/ 207573 h 4919372"/>
              <a:gd name="connsiteX2" fmla="*/ 7013808 w 7437402"/>
              <a:gd name="connsiteY2" fmla="*/ 406570 h 4919372"/>
              <a:gd name="connsiteX3" fmla="*/ 7217912 w 7437402"/>
              <a:gd name="connsiteY3" fmla="*/ 4612612 h 4919372"/>
              <a:gd name="connsiteX4" fmla="*/ 3573075 w 7437402"/>
              <a:gd name="connsiteY4" fmla="*/ 4853655 h 4919372"/>
              <a:gd name="connsiteX5" fmla="*/ 436268 w 7437402"/>
              <a:gd name="connsiteY5" fmla="*/ 4732311 h 4919372"/>
              <a:gd name="connsiteX6" fmla="*/ 346612 w 7437402"/>
              <a:gd name="connsiteY6" fmla="*/ 391142 h 4919372"/>
              <a:gd name="connsiteX0" fmla="*/ 288387 w 7379177"/>
              <a:gd name="connsiteY0" fmla="*/ 371102 h 4899332"/>
              <a:gd name="connsiteX1" fmla="*/ 3472517 w 7379177"/>
              <a:gd name="connsiteY1" fmla="*/ 187533 h 4899332"/>
              <a:gd name="connsiteX2" fmla="*/ 6955583 w 7379177"/>
              <a:gd name="connsiteY2" fmla="*/ 386530 h 4899332"/>
              <a:gd name="connsiteX3" fmla="*/ 7159687 w 7379177"/>
              <a:gd name="connsiteY3" fmla="*/ 4592572 h 4899332"/>
              <a:gd name="connsiteX4" fmla="*/ 3514850 w 7379177"/>
              <a:gd name="connsiteY4" fmla="*/ 4833615 h 4899332"/>
              <a:gd name="connsiteX5" fmla="*/ 378043 w 7379177"/>
              <a:gd name="connsiteY5" fmla="*/ 4712271 h 4899332"/>
              <a:gd name="connsiteX6" fmla="*/ 288387 w 7379177"/>
              <a:gd name="connsiteY6" fmla="*/ 371102 h 4899332"/>
              <a:gd name="connsiteX0" fmla="*/ 288387 w 7429185"/>
              <a:gd name="connsiteY0" fmla="*/ 377902 h 4906132"/>
              <a:gd name="connsiteX1" fmla="*/ 3472517 w 7429185"/>
              <a:gd name="connsiteY1" fmla="*/ 194333 h 4906132"/>
              <a:gd name="connsiteX2" fmla="*/ 7050833 w 7429185"/>
              <a:gd name="connsiteY2" fmla="*/ 382747 h 4906132"/>
              <a:gd name="connsiteX3" fmla="*/ 7159687 w 7429185"/>
              <a:gd name="connsiteY3" fmla="*/ 4599372 h 4906132"/>
              <a:gd name="connsiteX4" fmla="*/ 3514850 w 7429185"/>
              <a:gd name="connsiteY4" fmla="*/ 4840415 h 4906132"/>
              <a:gd name="connsiteX5" fmla="*/ 378043 w 7429185"/>
              <a:gd name="connsiteY5" fmla="*/ 4719071 h 4906132"/>
              <a:gd name="connsiteX6" fmla="*/ 288387 w 7429185"/>
              <a:gd name="connsiteY6" fmla="*/ 377902 h 4906132"/>
              <a:gd name="connsiteX0" fmla="*/ 288387 w 7325835"/>
              <a:gd name="connsiteY0" fmla="*/ 274517 h 4802747"/>
              <a:gd name="connsiteX1" fmla="*/ 3472517 w 7325835"/>
              <a:gd name="connsiteY1" fmla="*/ 90948 h 4802747"/>
              <a:gd name="connsiteX2" fmla="*/ 7050833 w 7325835"/>
              <a:gd name="connsiteY2" fmla="*/ 279362 h 4802747"/>
              <a:gd name="connsiteX3" fmla="*/ 7159687 w 7325835"/>
              <a:gd name="connsiteY3" fmla="*/ 4495987 h 4802747"/>
              <a:gd name="connsiteX4" fmla="*/ 3514850 w 7325835"/>
              <a:gd name="connsiteY4" fmla="*/ 4737030 h 4802747"/>
              <a:gd name="connsiteX5" fmla="*/ 378043 w 7325835"/>
              <a:gd name="connsiteY5" fmla="*/ 4615686 h 4802747"/>
              <a:gd name="connsiteX6" fmla="*/ 288387 w 7325835"/>
              <a:gd name="connsiteY6" fmla="*/ 274517 h 4802747"/>
              <a:gd name="connsiteX0" fmla="*/ 288387 w 7315527"/>
              <a:gd name="connsiteY0" fmla="*/ 274517 h 4802747"/>
              <a:gd name="connsiteX1" fmla="*/ 3472517 w 7315527"/>
              <a:gd name="connsiteY1" fmla="*/ 90948 h 4802747"/>
              <a:gd name="connsiteX2" fmla="*/ 7050833 w 7315527"/>
              <a:gd name="connsiteY2" fmla="*/ 279362 h 4802747"/>
              <a:gd name="connsiteX3" fmla="*/ 7159687 w 7315527"/>
              <a:gd name="connsiteY3" fmla="*/ 4495987 h 4802747"/>
              <a:gd name="connsiteX4" fmla="*/ 3514850 w 7315527"/>
              <a:gd name="connsiteY4" fmla="*/ 4737030 h 4802747"/>
              <a:gd name="connsiteX5" fmla="*/ 378043 w 7315527"/>
              <a:gd name="connsiteY5" fmla="*/ 4615686 h 4802747"/>
              <a:gd name="connsiteX6" fmla="*/ 288387 w 7315527"/>
              <a:gd name="connsiteY6" fmla="*/ 274517 h 4802747"/>
              <a:gd name="connsiteX0" fmla="*/ 288387 w 7333520"/>
              <a:gd name="connsiteY0" fmla="*/ 274517 h 4802747"/>
              <a:gd name="connsiteX1" fmla="*/ 3472517 w 7333520"/>
              <a:gd name="connsiteY1" fmla="*/ 90948 h 4802747"/>
              <a:gd name="connsiteX2" fmla="*/ 7093166 w 7333520"/>
              <a:gd name="connsiteY2" fmla="*/ 237029 h 4802747"/>
              <a:gd name="connsiteX3" fmla="*/ 7159687 w 7333520"/>
              <a:gd name="connsiteY3" fmla="*/ 4495987 h 4802747"/>
              <a:gd name="connsiteX4" fmla="*/ 3514850 w 7333520"/>
              <a:gd name="connsiteY4" fmla="*/ 4737030 h 4802747"/>
              <a:gd name="connsiteX5" fmla="*/ 378043 w 7333520"/>
              <a:gd name="connsiteY5" fmla="*/ 4615686 h 4802747"/>
              <a:gd name="connsiteX6" fmla="*/ 288387 w 7333520"/>
              <a:gd name="connsiteY6" fmla="*/ 274517 h 4802747"/>
              <a:gd name="connsiteX0" fmla="*/ 288387 w 7380834"/>
              <a:gd name="connsiteY0" fmla="*/ 274517 h 4802747"/>
              <a:gd name="connsiteX1" fmla="*/ 3472517 w 7380834"/>
              <a:gd name="connsiteY1" fmla="*/ 90948 h 4802747"/>
              <a:gd name="connsiteX2" fmla="*/ 7093166 w 7380834"/>
              <a:gd name="connsiteY2" fmla="*/ 237029 h 4802747"/>
              <a:gd name="connsiteX3" fmla="*/ 7159687 w 7380834"/>
              <a:gd name="connsiteY3" fmla="*/ 4495987 h 4802747"/>
              <a:gd name="connsiteX4" fmla="*/ 3514850 w 7380834"/>
              <a:gd name="connsiteY4" fmla="*/ 4737030 h 4802747"/>
              <a:gd name="connsiteX5" fmla="*/ 378043 w 7380834"/>
              <a:gd name="connsiteY5" fmla="*/ 4615686 h 4802747"/>
              <a:gd name="connsiteX6" fmla="*/ 288387 w 7380834"/>
              <a:gd name="connsiteY6" fmla="*/ 274517 h 4802747"/>
              <a:gd name="connsiteX0" fmla="*/ 288387 w 7398765"/>
              <a:gd name="connsiteY0" fmla="*/ 414285 h 4942515"/>
              <a:gd name="connsiteX1" fmla="*/ 3472517 w 7398765"/>
              <a:gd name="connsiteY1" fmla="*/ 230716 h 4942515"/>
              <a:gd name="connsiteX2" fmla="*/ 7093166 w 7398765"/>
              <a:gd name="connsiteY2" fmla="*/ 376797 h 4942515"/>
              <a:gd name="connsiteX3" fmla="*/ 7032687 w 7398765"/>
              <a:gd name="connsiteY3" fmla="*/ 4752172 h 4942515"/>
              <a:gd name="connsiteX4" fmla="*/ 3514850 w 7398765"/>
              <a:gd name="connsiteY4" fmla="*/ 4876798 h 4942515"/>
              <a:gd name="connsiteX5" fmla="*/ 378043 w 7398765"/>
              <a:gd name="connsiteY5" fmla="*/ 4755454 h 4942515"/>
              <a:gd name="connsiteX6" fmla="*/ 288387 w 7398765"/>
              <a:gd name="connsiteY6" fmla="*/ 414285 h 4942515"/>
              <a:gd name="connsiteX0" fmla="*/ 288387 w 7448154"/>
              <a:gd name="connsiteY0" fmla="*/ 414285 h 4942515"/>
              <a:gd name="connsiteX1" fmla="*/ 3472517 w 7448154"/>
              <a:gd name="connsiteY1" fmla="*/ 230716 h 4942515"/>
              <a:gd name="connsiteX2" fmla="*/ 7093166 w 7448154"/>
              <a:gd name="connsiteY2" fmla="*/ 376797 h 4942515"/>
              <a:gd name="connsiteX3" fmla="*/ 7032687 w 7448154"/>
              <a:gd name="connsiteY3" fmla="*/ 4752172 h 4942515"/>
              <a:gd name="connsiteX4" fmla="*/ 3514850 w 7448154"/>
              <a:gd name="connsiteY4" fmla="*/ 4876798 h 4942515"/>
              <a:gd name="connsiteX5" fmla="*/ 378043 w 7448154"/>
              <a:gd name="connsiteY5" fmla="*/ 4755454 h 4942515"/>
              <a:gd name="connsiteX6" fmla="*/ 288387 w 7448154"/>
              <a:gd name="connsiteY6" fmla="*/ 414285 h 4942515"/>
              <a:gd name="connsiteX0" fmla="*/ 288387 w 7467725"/>
              <a:gd name="connsiteY0" fmla="*/ 274517 h 4802747"/>
              <a:gd name="connsiteX1" fmla="*/ 3472517 w 7467725"/>
              <a:gd name="connsiteY1" fmla="*/ 90948 h 4802747"/>
              <a:gd name="connsiteX2" fmla="*/ 7093166 w 7467725"/>
              <a:gd name="connsiteY2" fmla="*/ 237029 h 4802747"/>
              <a:gd name="connsiteX3" fmla="*/ 7346014 w 7467725"/>
              <a:gd name="connsiteY3" fmla="*/ 2482780 h 4802747"/>
              <a:gd name="connsiteX4" fmla="*/ 7032687 w 7467725"/>
              <a:gd name="connsiteY4" fmla="*/ 4612404 h 4802747"/>
              <a:gd name="connsiteX5" fmla="*/ 3514850 w 7467725"/>
              <a:gd name="connsiteY5" fmla="*/ 4737030 h 4802747"/>
              <a:gd name="connsiteX6" fmla="*/ 378043 w 7467725"/>
              <a:gd name="connsiteY6" fmla="*/ 4615686 h 4802747"/>
              <a:gd name="connsiteX7" fmla="*/ 288387 w 7467725"/>
              <a:gd name="connsiteY7" fmla="*/ 274517 h 4802747"/>
              <a:gd name="connsiteX0" fmla="*/ 288387 w 7431855"/>
              <a:gd name="connsiteY0" fmla="*/ 274517 h 4802747"/>
              <a:gd name="connsiteX1" fmla="*/ 3472517 w 7431855"/>
              <a:gd name="connsiteY1" fmla="*/ 90948 h 4802747"/>
              <a:gd name="connsiteX2" fmla="*/ 7093166 w 7431855"/>
              <a:gd name="connsiteY2" fmla="*/ 237029 h 4802747"/>
              <a:gd name="connsiteX3" fmla="*/ 7346014 w 7431855"/>
              <a:gd name="connsiteY3" fmla="*/ 2482780 h 4802747"/>
              <a:gd name="connsiteX4" fmla="*/ 7032687 w 7431855"/>
              <a:gd name="connsiteY4" fmla="*/ 4612404 h 4802747"/>
              <a:gd name="connsiteX5" fmla="*/ 3514850 w 7431855"/>
              <a:gd name="connsiteY5" fmla="*/ 4737030 h 4802747"/>
              <a:gd name="connsiteX6" fmla="*/ 378043 w 7431855"/>
              <a:gd name="connsiteY6" fmla="*/ 4615686 h 4802747"/>
              <a:gd name="connsiteX7" fmla="*/ 288387 w 7431855"/>
              <a:gd name="connsiteY7" fmla="*/ 274517 h 4802747"/>
              <a:gd name="connsiteX0" fmla="*/ 288387 w 7355856"/>
              <a:gd name="connsiteY0" fmla="*/ 274517 h 4802747"/>
              <a:gd name="connsiteX1" fmla="*/ 3472517 w 7355856"/>
              <a:gd name="connsiteY1" fmla="*/ 90948 h 4802747"/>
              <a:gd name="connsiteX2" fmla="*/ 7093166 w 7355856"/>
              <a:gd name="connsiteY2" fmla="*/ 237029 h 4802747"/>
              <a:gd name="connsiteX3" fmla="*/ 7346014 w 7355856"/>
              <a:gd name="connsiteY3" fmla="*/ 2482780 h 4802747"/>
              <a:gd name="connsiteX4" fmla="*/ 7032687 w 7355856"/>
              <a:gd name="connsiteY4" fmla="*/ 4612404 h 4802747"/>
              <a:gd name="connsiteX5" fmla="*/ 3514850 w 7355856"/>
              <a:gd name="connsiteY5" fmla="*/ 4737030 h 4802747"/>
              <a:gd name="connsiteX6" fmla="*/ 378043 w 7355856"/>
              <a:gd name="connsiteY6" fmla="*/ 4615686 h 4802747"/>
              <a:gd name="connsiteX7" fmla="*/ 288387 w 7355856"/>
              <a:gd name="connsiteY7" fmla="*/ 274517 h 4802747"/>
              <a:gd name="connsiteX0" fmla="*/ 288387 w 7355856"/>
              <a:gd name="connsiteY0" fmla="*/ 274517 h 4789536"/>
              <a:gd name="connsiteX1" fmla="*/ 3472517 w 7355856"/>
              <a:gd name="connsiteY1" fmla="*/ 90948 h 4789536"/>
              <a:gd name="connsiteX2" fmla="*/ 7093166 w 7355856"/>
              <a:gd name="connsiteY2" fmla="*/ 237029 h 4789536"/>
              <a:gd name="connsiteX3" fmla="*/ 7346014 w 7355856"/>
              <a:gd name="connsiteY3" fmla="*/ 2482780 h 4789536"/>
              <a:gd name="connsiteX4" fmla="*/ 7032687 w 7355856"/>
              <a:gd name="connsiteY4" fmla="*/ 4612404 h 4789536"/>
              <a:gd name="connsiteX5" fmla="*/ 3673600 w 7355856"/>
              <a:gd name="connsiteY5" fmla="*/ 4705280 h 4789536"/>
              <a:gd name="connsiteX6" fmla="*/ 378043 w 7355856"/>
              <a:gd name="connsiteY6" fmla="*/ 4615686 h 4789536"/>
              <a:gd name="connsiteX7" fmla="*/ 288387 w 7355856"/>
              <a:gd name="connsiteY7" fmla="*/ 274517 h 4789536"/>
              <a:gd name="connsiteX0" fmla="*/ 288387 w 7355856"/>
              <a:gd name="connsiteY0" fmla="*/ 274517 h 4789536"/>
              <a:gd name="connsiteX1" fmla="*/ 3472517 w 7355856"/>
              <a:gd name="connsiteY1" fmla="*/ 90948 h 4789536"/>
              <a:gd name="connsiteX2" fmla="*/ 7093166 w 7355856"/>
              <a:gd name="connsiteY2" fmla="*/ 237029 h 4789536"/>
              <a:gd name="connsiteX3" fmla="*/ 7346014 w 7355856"/>
              <a:gd name="connsiteY3" fmla="*/ 2482780 h 4789536"/>
              <a:gd name="connsiteX4" fmla="*/ 7032687 w 7355856"/>
              <a:gd name="connsiteY4" fmla="*/ 4612404 h 4789536"/>
              <a:gd name="connsiteX5" fmla="*/ 3673600 w 7355856"/>
              <a:gd name="connsiteY5" fmla="*/ 4705280 h 4789536"/>
              <a:gd name="connsiteX6" fmla="*/ 378043 w 7355856"/>
              <a:gd name="connsiteY6" fmla="*/ 4615686 h 4789536"/>
              <a:gd name="connsiteX7" fmla="*/ 288387 w 7355856"/>
              <a:gd name="connsiteY7" fmla="*/ 274517 h 4789536"/>
              <a:gd name="connsiteX0" fmla="*/ 288387 w 7352045"/>
              <a:gd name="connsiteY0" fmla="*/ 277514 h 4792533"/>
              <a:gd name="connsiteX1" fmla="*/ 3472517 w 7352045"/>
              <a:gd name="connsiteY1" fmla="*/ 93945 h 4792533"/>
              <a:gd name="connsiteX2" fmla="*/ 6944999 w 7352045"/>
              <a:gd name="connsiteY2" fmla="*/ 123609 h 4792533"/>
              <a:gd name="connsiteX3" fmla="*/ 7346014 w 7352045"/>
              <a:gd name="connsiteY3" fmla="*/ 2485777 h 4792533"/>
              <a:gd name="connsiteX4" fmla="*/ 7032687 w 7352045"/>
              <a:gd name="connsiteY4" fmla="*/ 4615401 h 4792533"/>
              <a:gd name="connsiteX5" fmla="*/ 3673600 w 7352045"/>
              <a:gd name="connsiteY5" fmla="*/ 4708277 h 4792533"/>
              <a:gd name="connsiteX6" fmla="*/ 378043 w 7352045"/>
              <a:gd name="connsiteY6" fmla="*/ 4618683 h 4792533"/>
              <a:gd name="connsiteX7" fmla="*/ 288387 w 7352045"/>
              <a:gd name="connsiteY7" fmla="*/ 277514 h 4792533"/>
              <a:gd name="connsiteX0" fmla="*/ 288387 w 7359852"/>
              <a:gd name="connsiteY0" fmla="*/ 305640 h 4820659"/>
              <a:gd name="connsiteX1" fmla="*/ 3472517 w 7359852"/>
              <a:gd name="connsiteY1" fmla="*/ 122071 h 4820659"/>
              <a:gd name="connsiteX2" fmla="*/ 6944999 w 7359852"/>
              <a:gd name="connsiteY2" fmla="*/ 151735 h 4820659"/>
              <a:gd name="connsiteX3" fmla="*/ 7346014 w 7359852"/>
              <a:gd name="connsiteY3" fmla="*/ 2513903 h 4820659"/>
              <a:gd name="connsiteX4" fmla="*/ 7032687 w 7359852"/>
              <a:gd name="connsiteY4" fmla="*/ 4643527 h 4820659"/>
              <a:gd name="connsiteX5" fmla="*/ 3673600 w 7359852"/>
              <a:gd name="connsiteY5" fmla="*/ 4736403 h 4820659"/>
              <a:gd name="connsiteX6" fmla="*/ 378043 w 7359852"/>
              <a:gd name="connsiteY6" fmla="*/ 4646809 h 4820659"/>
              <a:gd name="connsiteX7" fmla="*/ 288387 w 7359852"/>
              <a:gd name="connsiteY7" fmla="*/ 305640 h 4820659"/>
              <a:gd name="connsiteX0" fmla="*/ 288387 w 7374282"/>
              <a:gd name="connsiteY0" fmla="*/ 274517 h 4789536"/>
              <a:gd name="connsiteX1" fmla="*/ 3472517 w 7374282"/>
              <a:gd name="connsiteY1" fmla="*/ 90948 h 4789536"/>
              <a:gd name="connsiteX2" fmla="*/ 6997915 w 7374282"/>
              <a:gd name="connsiteY2" fmla="*/ 205279 h 4789536"/>
              <a:gd name="connsiteX3" fmla="*/ 7346014 w 7374282"/>
              <a:gd name="connsiteY3" fmla="*/ 2482780 h 4789536"/>
              <a:gd name="connsiteX4" fmla="*/ 7032687 w 7374282"/>
              <a:gd name="connsiteY4" fmla="*/ 4612404 h 4789536"/>
              <a:gd name="connsiteX5" fmla="*/ 3673600 w 7374282"/>
              <a:gd name="connsiteY5" fmla="*/ 4705280 h 4789536"/>
              <a:gd name="connsiteX6" fmla="*/ 378043 w 7374282"/>
              <a:gd name="connsiteY6" fmla="*/ 4615686 h 4789536"/>
              <a:gd name="connsiteX7" fmla="*/ 288387 w 7374282"/>
              <a:gd name="connsiteY7" fmla="*/ 274517 h 4789536"/>
              <a:gd name="connsiteX0" fmla="*/ 350887 w 7436782"/>
              <a:gd name="connsiteY0" fmla="*/ 249702 h 4764721"/>
              <a:gd name="connsiteX1" fmla="*/ 3535017 w 7436782"/>
              <a:gd name="connsiteY1" fmla="*/ 66133 h 4764721"/>
              <a:gd name="connsiteX2" fmla="*/ 7060415 w 7436782"/>
              <a:gd name="connsiteY2" fmla="*/ 180464 h 4764721"/>
              <a:gd name="connsiteX3" fmla="*/ 7408514 w 7436782"/>
              <a:gd name="connsiteY3" fmla="*/ 2457965 h 4764721"/>
              <a:gd name="connsiteX4" fmla="*/ 7095187 w 7436782"/>
              <a:gd name="connsiteY4" fmla="*/ 4587589 h 4764721"/>
              <a:gd name="connsiteX5" fmla="*/ 3736100 w 7436782"/>
              <a:gd name="connsiteY5" fmla="*/ 4680465 h 4764721"/>
              <a:gd name="connsiteX6" fmla="*/ 440543 w 7436782"/>
              <a:gd name="connsiteY6" fmla="*/ 4590871 h 4764721"/>
              <a:gd name="connsiteX7" fmla="*/ 350887 w 7436782"/>
              <a:gd name="connsiteY7" fmla="*/ 249702 h 4764721"/>
              <a:gd name="connsiteX0" fmla="*/ 360242 w 7424970"/>
              <a:gd name="connsiteY0" fmla="*/ 187224 h 4776326"/>
              <a:gd name="connsiteX1" fmla="*/ 3523205 w 7424970"/>
              <a:gd name="connsiteY1" fmla="*/ 77738 h 4776326"/>
              <a:gd name="connsiteX2" fmla="*/ 7048603 w 7424970"/>
              <a:gd name="connsiteY2" fmla="*/ 192069 h 4776326"/>
              <a:gd name="connsiteX3" fmla="*/ 7396702 w 7424970"/>
              <a:gd name="connsiteY3" fmla="*/ 2469570 h 4776326"/>
              <a:gd name="connsiteX4" fmla="*/ 7083375 w 7424970"/>
              <a:gd name="connsiteY4" fmla="*/ 4599194 h 4776326"/>
              <a:gd name="connsiteX5" fmla="*/ 3724288 w 7424970"/>
              <a:gd name="connsiteY5" fmla="*/ 4692070 h 4776326"/>
              <a:gd name="connsiteX6" fmla="*/ 428731 w 7424970"/>
              <a:gd name="connsiteY6" fmla="*/ 4602476 h 4776326"/>
              <a:gd name="connsiteX7" fmla="*/ 360242 w 7424970"/>
              <a:gd name="connsiteY7" fmla="*/ 187224 h 4776326"/>
              <a:gd name="connsiteX0" fmla="*/ 356732 w 7464931"/>
              <a:gd name="connsiteY0" fmla="*/ 366775 h 4955877"/>
              <a:gd name="connsiteX1" fmla="*/ 3530279 w 7464931"/>
              <a:gd name="connsiteY1" fmla="*/ 257289 h 4955877"/>
              <a:gd name="connsiteX2" fmla="*/ 7045093 w 7464931"/>
              <a:gd name="connsiteY2" fmla="*/ 371620 h 4955877"/>
              <a:gd name="connsiteX3" fmla="*/ 7393192 w 7464931"/>
              <a:gd name="connsiteY3" fmla="*/ 2649121 h 4955877"/>
              <a:gd name="connsiteX4" fmla="*/ 7079865 w 7464931"/>
              <a:gd name="connsiteY4" fmla="*/ 4778745 h 4955877"/>
              <a:gd name="connsiteX5" fmla="*/ 3720778 w 7464931"/>
              <a:gd name="connsiteY5" fmla="*/ 4871621 h 4955877"/>
              <a:gd name="connsiteX6" fmla="*/ 425221 w 7464931"/>
              <a:gd name="connsiteY6" fmla="*/ 4782027 h 4955877"/>
              <a:gd name="connsiteX7" fmla="*/ 356732 w 7464931"/>
              <a:gd name="connsiteY7" fmla="*/ 366775 h 4955877"/>
              <a:gd name="connsiteX0" fmla="*/ 280221 w 7388420"/>
              <a:gd name="connsiteY0" fmla="*/ 206971 h 4796073"/>
              <a:gd name="connsiteX1" fmla="*/ 3453768 w 7388420"/>
              <a:gd name="connsiteY1" fmla="*/ 97485 h 4796073"/>
              <a:gd name="connsiteX2" fmla="*/ 6968582 w 7388420"/>
              <a:gd name="connsiteY2" fmla="*/ 211816 h 4796073"/>
              <a:gd name="connsiteX3" fmla="*/ 7316681 w 7388420"/>
              <a:gd name="connsiteY3" fmla="*/ 2489317 h 4796073"/>
              <a:gd name="connsiteX4" fmla="*/ 7003354 w 7388420"/>
              <a:gd name="connsiteY4" fmla="*/ 4618941 h 4796073"/>
              <a:gd name="connsiteX5" fmla="*/ 3644267 w 7388420"/>
              <a:gd name="connsiteY5" fmla="*/ 4711817 h 4796073"/>
              <a:gd name="connsiteX6" fmla="*/ 348710 w 7388420"/>
              <a:gd name="connsiteY6" fmla="*/ 4622223 h 4796073"/>
              <a:gd name="connsiteX7" fmla="*/ 280221 w 7388420"/>
              <a:gd name="connsiteY7" fmla="*/ 206971 h 4796073"/>
              <a:gd name="connsiteX0" fmla="*/ 280221 w 7322712"/>
              <a:gd name="connsiteY0" fmla="*/ 165218 h 4754320"/>
              <a:gd name="connsiteX1" fmla="*/ 3453768 w 7322712"/>
              <a:gd name="connsiteY1" fmla="*/ 55732 h 4754320"/>
              <a:gd name="connsiteX2" fmla="*/ 6968582 w 7322712"/>
              <a:gd name="connsiteY2" fmla="*/ 170063 h 4754320"/>
              <a:gd name="connsiteX3" fmla="*/ 7316681 w 7322712"/>
              <a:gd name="connsiteY3" fmla="*/ 2447564 h 4754320"/>
              <a:gd name="connsiteX4" fmla="*/ 7003354 w 7322712"/>
              <a:gd name="connsiteY4" fmla="*/ 4577188 h 4754320"/>
              <a:gd name="connsiteX5" fmla="*/ 3644267 w 7322712"/>
              <a:gd name="connsiteY5" fmla="*/ 4670064 h 4754320"/>
              <a:gd name="connsiteX6" fmla="*/ 348710 w 7322712"/>
              <a:gd name="connsiteY6" fmla="*/ 4580470 h 4754320"/>
              <a:gd name="connsiteX7" fmla="*/ 280221 w 7322712"/>
              <a:gd name="connsiteY7" fmla="*/ 165218 h 4754320"/>
              <a:gd name="connsiteX0" fmla="*/ 280221 w 7353503"/>
              <a:gd name="connsiteY0" fmla="*/ 184492 h 4773594"/>
              <a:gd name="connsiteX1" fmla="*/ 3453768 w 7353503"/>
              <a:gd name="connsiteY1" fmla="*/ 75006 h 4773594"/>
              <a:gd name="connsiteX2" fmla="*/ 6968582 w 7353503"/>
              <a:gd name="connsiteY2" fmla="*/ 189337 h 4773594"/>
              <a:gd name="connsiteX3" fmla="*/ 7316681 w 7353503"/>
              <a:gd name="connsiteY3" fmla="*/ 2466838 h 4773594"/>
              <a:gd name="connsiteX4" fmla="*/ 7003354 w 7353503"/>
              <a:gd name="connsiteY4" fmla="*/ 4596462 h 4773594"/>
              <a:gd name="connsiteX5" fmla="*/ 3644267 w 7353503"/>
              <a:gd name="connsiteY5" fmla="*/ 4689338 h 4773594"/>
              <a:gd name="connsiteX6" fmla="*/ 348710 w 7353503"/>
              <a:gd name="connsiteY6" fmla="*/ 4599744 h 4773594"/>
              <a:gd name="connsiteX7" fmla="*/ 280221 w 7353503"/>
              <a:gd name="connsiteY7" fmla="*/ 184492 h 4773594"/>
              <a:gd name="connsiteX0" fmla="*/ 280221 w 7353503"/>
              <a:gd name="connsiteY0" fmla="*/ 184492 h 4773594"/>
              <a:gd name="connsiteX1" fmla="*/ 3453768 w 7353503"/>
              <a:gd name="connsiteY1" fmla="*/ 75006 h 4773594"/>
              <a:gd name="connsiteX2" fmla="*/ 6968582 w 7353503"/>
              <a:gd name="connsiteY2" fmla="*/ 189337 h 4773594"/>
              <a:gd name="connsiteX3" fmla="*/ 7316681 w 7353503"/>
              <a:gd name="connsiteY3" fmla="*/ 2466838 h 4773594"/>
              <a:gd name="connsiteX4" fmla="*/ 7003354 w 7353503"/>
              <a:gd name="connsiteY4" fmla="*/ 4596462 h 4773594"/>
              <a:gd name="connsiteX5" fmla="*/ 3644267 w 7353503"/>
              <a:gd name="connsiteY5" fmla="*/ 4689338 h 4773594"/>
              <a:gd name="connsiteX6" fmla="*/ 348710 w 7353503"/>
              <a:gd name="connsiteY6" fmla="*/ 4599744 h 4773594"/>
              <a:gd name="connsiteX7" fmla="*/ 280221 w 7353503"/>
              <a:gd name="connsiteY7" fmla="*/ 184492 h 4773594"/>
              <a:gd name="connsiteX0" fmla="*/ 280221 w 7322712"/>
              <a:gd name="connsiteY0" fmla="*/ 184492 h 4773594"/>
              <a:gd name="connsiteX1" fmla="*/ 3453768 w 7322712"/>
              <a:gd name="connsiteY1" fmla="*/ 75006 h 4773594"/>
              <a:gd name="connsiteX2" fmla="*/ 6968582 w 7322712"/>
              <a:gd name="connsiteY2" fmla="*/ 189337 h 4773594"/>
              <a:gd name="connsiteX3" fmla="*/ 7316681 w 7322712"/>
              <a:gd name="connsiteY3" fmla="*/ 2466838 h 4773594"/>
              <a:gd name="connsiteX4" fmla="*/ 7003354 w 7322712"/>
              <a:gd name="connsiteY4" fmla="*/ 4596462 h 4773594"/>
              <a:gd name="connsiteX5" fmla="*/ 3644267 w 7322712"/>
              <a:gd name="connsiteY5" fmla="*/ 4689338 h 4773594"/>
              <a:gd name="connsiteX6" fmla="*/ 348710 w 7322712"/>
              <a:gd name="connsiteY6" fmla="*/ 4599744 h 4773594"/>
              <a:gd name="connsiteX7" fmla="*/ 280221 w 7322712"/>
              <a:gd name="connsiteY7" fmla="*/ 184492 h 4773594"/>
              <a:gd name="connsiteX0" fmla="*/ 280221 w 7322712"/>
              <a:gd name="connsiteY0" fmla="*/ 184492 h 4773594"/>
              <a:gd name="connsiteX1" fmla="*/ 3453768 w 7322712"/>
              <a:gd name="connsiteY1" fmla="*/ 75006 h 4773594"/>
              <a:gd name="connsiteX2" fmla="*/ 6968582 w 7322712"/>
              <a:gd name="connsiteY2" fmla="*/ 189337 h 4773594"/>
              <a:gd name="connsiteX3" fmla="*/ 7316681 w 7322712"/>
              <a:gd name="connsiteY3" fmla="*/ 2466838 h 4773594"/>
              <a:gd name="connsiteX4" fmla="*/ 7003354 w 7322712"/>
              <a:gd name="connsiteY4" fmla="*/ 4596462 h 4773594"/>
              <a:gd name="connsiteX5" fmla="*/ 3644267 w 7322712"/>
              <a:gd name="connsiteY5" fmla="*/ 4689338 h 4773594"/>
              <a:gd name="connsiteX6" fmla="*/ 348710 w 7322712"/>
              <a:gd name="connsiteY6" fmla="*/ 4599744 h 4773594"/>
              <a:gd name="connsiteX7" fmla="*/ 280221 w 7322712"/>
              <a:gd name="connsiteY7" fmla="*/ 184492 h 4773594"/>
              <a:gd name="connsiteX0" fmla="*/ 280221 w 7325261"/>
              <a:gd name="connsiteY0" fmla="*/ 165218 h 4754320"/>
              <a:gd name="connsiteX1" fmla="*/ 3453768 w 7325261"/>
              <a:gd name="connsiteY1" fmla="*/ 55732 h 4754320"/>
              <a:gd name="connsiteX2" fmla="*/ 7021499 w 7325261"/>
              <a:gd name="connsiteY2" fmla="*/ 212397 h 4754320"/>
              <a:gd name="connsiteX3" fmla="*/ 7316681 w 7325261"/>
              <a:gd name="connsiteY3" fmla="*/ 2447564 h 4754320"/>
              <a:gd name="connsiteX4" fmla="*/ 7003354 w 7325261"/>
              <a:gd name="connsiteY4" fmla="*/ 4577188 h 4754320"/>
              <a:gd name="connsiteX5" fmla="*/ 3644267 w 7325261"/>
              <a:gd name="connsiteY5" fmla="*/ 4670064 h 4754320"/>
              <a:gd name="connsiteX6" fmla="*/ 348710 w 7325261"/>
              <a:gd name="connsiteY6" fmla="*/ 4580470 h 4754320"/>
              <a:gd name="connsiteX7" fmla="*/ 280221 w 7325261"/>
              <a:gd name="connsiteY7" fmla="*/ 165218 h 4754320"/>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303529 w 7348569"/>
              <a:gd name="connsiteY0" fmla="*/ 207690 h 4796792"/>
              <a:gd name="connsiteX1" fmla="*/ 3477076 w 7348569"/>
              <a:gd name="connsiteY1" fmla="*/ 98204 h 4796792"/>
              <a:gd name="connsiteX2" fmla="*/ 7044807 w 7348569"/>
              <a:gd name="connsiteY2" fmla="*/ 254869 h 4796792"/>
              <a:gd name="connsiteX3" fmla="*/ 7339989 w 7348569"/>
              <a:gd name="connsiteY3" fmla="*/ 2490036 h 4796792"/>
              <a:gd name="connsiteX4" fmla="*/ 7026662 w 7348569"/>
              <a:gd name="connsiteY4" fmla="*/ 4619660 h 4796792"/>
              <a:gd name="connsiteX5" fmla="*/ 3667575 w 7348569"/>
              <a:gd name="connsiteY5" fmla="*/ 4712536 h 4796792"/>
              <a:gd name="connsiteX6" fmla="*/ 372018 w 7348569"/>
              <a:gd name="connsiteY6" fmla="*/ 4622942 h 4796792"/>
              <a:gd name="connsiteX7" fmla="*/ 303529 w 7348569"/>
              <a:gd name="connsiteY7" fmla="*/ 207690 h 4796792"/>
              <a:gd name="connsiteX0" fmla="*/ 303529 w 7348569"/>
              <a:gd name="connsiteY0" fmla="*/ 207690 h 4796792"/>
              <a:gd name="connsiteX1" fmla="*/ 3477076 w 7348569"/>
              <a:gd name="connsiteY1" fmla="*/ 98204 h 4796792"/>
              <a:gd name="connsiteX2" fmla="*/ 7044807 w 7348569"/>
              <a:gd name="connsiteY2" fmla="*/ 254869 h 4796792"/>
              <a:gd name="connsiteX3" fmla="*/ 7339989 w 7348569"/>
              <a:gd name="connsiteY3" fmla="*/ 2490036 h 4796792"/>
              <a:gd name="connsiteX4" fmla="*/ 7026662 w 7348569"/>
              <a:gd name="connsiteY4" fmla="*/ 4619660 h 4796792"/>
              <a:gd name="connsiteX5" fmla="*/ 3667575 w 7348569"/>
              <a:gd name="connsiteY5" fmla="*/ 4712536 h 4796792"/>
              <a:gd name="connsiteX6" fmla="*/ 372018 w 7348569"/>
              <a:gd name="connsiteY6" fmla="*/ 4622942 h 4796792"/>
              <a:gd name="connsiteX7" fmla="*/ 303529 w 7348569"/>
              <a:gd name="connsiteY7" fmla="*/ 207690 h 4796792"/>
              <a:gd name="connsiteX0" fmla="*/ 303529 w 7348569"/>
              <a:gd name="connsiteY0" fmla="*/ 207690 h 4845989"/>
              <a:gd name="connsiteX1" fmla="*/ 3477076 w 7348569"/>
              <a:gd name="connsiteY1" fmla="*/ 98204 h 4845989"/>
              <a:gd name="connsiteX2" fmla="*/ 7044807 w 7348569"/>
              <a:gd name="connsiteY2" fmla="*/ 254869 h 4845989"/>
              <a:gd name="connsiteX3" fmla="*/ 7339989 w 7348569"/>
              <a:gd name="connsiteY3" fmla="*/ 2490036 h 4845989"/>
              <a:gd name="connsiteX4" fmla="*/ 7026662 w 7348569"/>
              <a:gd name="connsiteY4" fmla="*/ 4619660 h 4845989"/>
              <a:gd name="connsiteX5" fmla="*/ 3667575 w 7348569"/>
              <a:gd name="connsiteY5" fmla="*/ 4712536 h 4845989"/>
              <a:gd name="connsiteX6" fmla="*/ 372018 w 7348569"/>
              <a:gd name="connsiteY6" fmla="*/ 4697025 h 4845989"/>
              <a:gd name="connsiteX7" fmla="*/ 303529 w 7348569"/>
              <a:gd name="connsiteY7" fmla="*/ 207690 h 4845989"/>
              <a:gd name="connsiteX0" fmla="*/ 293099 w 7338139"/>
              <a:gd name="connsiteY0" fmla="*/ 207690 h 4853564"/>
              <a:gd name="connsiteX1" fmla="*/ 3466646 w 7338139"/>
              <a:gd name="connsiteY1" fmla="*/ 98204 h 4853564"/>
              <a:gd name="connsiteX2" fmla="*/ 7034377 w 7338139"/>
              <a:gd name="connsiteY2" fmla="*/ 254869 h 4853564"/>
              <a:gd name="connsiteX3" fmla="*/ 7329559 w 7338139"/>
              <a:gd name="connsiteY3" fmla="*/ 2490036 h 4853564"/>
              <a:gd name="connsiteX4" fmla="*/ 7016232 w 7338139"/>
              <a:gd name="connsiteY4" fmla="*/ 4619660 h 4853564"/>
              <a:gd name="connsiteX5" fmla="*/ 3657145 w 7338139"/>
              <a:gd name="connsiteY5" fmla="*/ 4712536 h 4853564"/>
              <a:gd name="connsiteX6" fmla="*/ 382755 w 7338139"/>
              <a:gd name="connsiteY6" fmla="*/ 4707608 h 4853564"/>
              <a:gd name="connsiteX7" fmla="*/ 293099 w 7338139"/>
              <a:gd name="connsiteY7" fmla="*/ 207690 h 4853564"/>
              <a:gd name="connsiteX0" fmla="*/ 308884 w 7353924"/>
              <a:gd name="connsiteY0" fmla="*/ 207690 h 4824019"/>
              <a:gd name="connsiteX1" fmla="*/ 3482431 w 7353924"/>
              <a:gd name="connsiteY1" fmla="*/ 98204 h 4824019"/>
              <a:gd name="connsiteX2" fmla="*/ 7050162 w 7353924"/>
              <a:gd name="connsiteY2" fmla="*/ 254869 h 4824019"/>
              <a:gd name="connsiteX3" fmla="*/ 7345344 w 7353924"/>
              <a:gd name="connsiteY3" fmla="*/ 2490036 h 4824019"/>
              <a:gd name="connsiteX4" fmla="*/ 7032017 w 7353924"/>
              <a:gd name="connsiteY4" fmla="*/ 4619660 h 4824019"/>
              <a:gd name="connsiteX5" fmla="*/ 3672930 w 7353924"/>
              <a:gd name="connsiteY5" fmla="*/ 4712536 h 4824019"/>
              <a:gd name="connsiteX6" fmla="*/ 366790 w 7353924"/>
              <a:gd name="connsiteY6" fmla="*/ 4665275 h 4824019"/>
              <a:gd name="connsiteX7" fmla="*/ 308884 w 7353924"/>
              <a:gd name="connsiteY7" fmla="*/ 207690 h 4824019"/>
              <a:gd name="connsiteX0" fmla="*/ 308884 w 7353924"/>
              <a:gd name="connsiteY0" fmla="*/ 207690 h 4820626"/>
              <a:gd name="connsiteX1" fmla="*/ 3482431 w 7353924"/>
              <a:gd name="connsiteY1" fmla="*/ 98204 h 4820626"/>
              <a:gd name="connsiteX2" fmla="*/ 7050162 w 7353924"/>
              <a:gd name="connsiteY2" fmla="*/ 254869 h 4820626"/>
              <a:gd name="connsiteX3" fmla="*/ 7345344 w 7353924"/>
              <a:gd name="connsiteY3" fmla="*/ 2490036 h 4820626"/>
              <a:gd name="connsiteX4" fmla="*/ 7032017 w 7353924"/>
              <a:gd name="connsiteY4" fmla="*/ 4619660 h 4820626"/>
              <a:gd name="connsiteX5" fmla="*/ 3482430 w 7353924"/>
              <a:gd name="connsiteY5" fmla="*/ 4701953 h 4820626"/>
              <a:gd name="connsiteX6" fmla="*/ 366790 w 7353924"/>
              <a:gd name="connsiteY6" fmla="*/ 4665275 h 4820626"/>
              <a:gd name="connsiteX7" fmla="*/ 308884 w 7353924"/>
              <a:gd name="connsiteY7" fmla="*/ 207690 h 4820626"/>
              <a:gd name="connsiteX0" fmla="*/ 308884 w 7353924"/>
              <a:gd name="connsiteY0" fmla="*/ 207690 h 4820626"/>
              <a:gd name="connsiteX1" fmla="*/ 3482431 w 7353924"/>
              <a:gd name="connsiteY1" fmla="*/ 98204 h 4820626"/>
              <a:gd name="connsiteX2" fmla="*/ 7050162 w 7353924"/>
              <a:gd name="connsiteY2" fmla="*/ 254869 h 4820626"/>
              <a:gd name="connsiteX3" fmla="*/ 7345344 w 7353924"/>
              <a:gd name="connsiteY3" fmla="*/ 2490036 h 4820626"/>
              <a:gd name="connsiteX4" fmla="*/ 7032017 w 7353924"/>
              <a:gd name="connsiteY4" fmla="*/ 4619660 h 4820626"/>
              <a:gd name="connsiteX5" fmla="*/ 3482430 w 7353924"/>
              <a:gd name="connsiteY5" fmla="*/ 4701953 h 4820626"/>
              <a:gd name="connsiteX6" fmla="*/ 366790 w 7353924"/>
              <a:gd name="connsiteY6" fmla="*/ 4665275 h 4820626"/>
              <a:gd name="connsiteX7" fmla="*/ 308884 w 7353924"/>
              <a:gd name="connsiteY7" fmla="*/ 207690 h 4820626"/>
              <a:gd name="connsiteX0" fmla="*/ 293099 w 7338139"/>
              <a:gd name="connsiteY0" fmla="*/ 207690 h 4799498"/>
              <a:gd name="connsiteX1" fmla="*/ 3466646 w 7338139"/>
              <a:gd name="connsiteY1" fmla="*/ 98204 h 4799498"/>
              <a:gd name="connsiteX2" fmla="*/ 7034377 w 7338139"/>
              <a:gd name="connsiteY2" fmla="*/ 254869 h 4799498"/>
              <a:gd name="connsiteX3" fmla="*/ 7329559 w 7338139"/>
              <a:gd name="connsiteY3" fmla="*/ 2490036 h 4799498"/>
              <a:gd name="connsiteX4" fmla="*/ 7016232 w 7338139"/>
              <a:gd name="connsiteY4" fmla="*/ 4619660 h 4799498"/>
              <a:gd name="connsiteX5" fmla="*/ 3466645 w 7338139"/>
              <a:gd name="connsiteY5" fmla="*/ 4701953 h 4799498"/>
              <a:gd name="connsiteX6" fmla="*/ 382755 w 7338139"/>
              <a:gd name="connsiteY6" fmla="*/ 4633525 h 4799498"/>
              <a:gd name="connsiteX7" fmla="*/ 293099 w 7338139"/>
              <a:gd name="connsiteY7" fmla="*/ 207690 h 4799498"/>
              <a:gd name="connsiteX0" fmla="*/ 293099 w 7338139"/>
              <a:gd name="connsiteY0" fmla="*/ 207690 h 4767935"/>
              <a:gd name="connsiteX1" fmla="*/ 3466646 w 7338139"/>
              <a:gd name="connsiteY1" fmla="*/ 98204 h 4767935"/>
              <a:gd name="connsiteX2" fmla="*/ 7034377 w 7338139"/>
              <a:gd name="connsiteY2" fmla="*/ 254869 h 4767935"/>
              <a:gd name="connsiteX3" fmla="*/ 7329559 w 7338139"/>
              <a:gd name="connsiteY3" fmla="*/ 2490036 h 4767935"/>
              <a:gd name="connsiteX4" fmla="*/ 7016232 w 7338139"/>
              <a:gd name="connsiteY4" fmla="*/ 4619660 h 4767935"/>
              <a:gd name="connsiteX5" fmla="*/ 3466645 w 7338139"/>
              <a:gd name="connsiteY5" fmla="*/ 4701953 h 4767935"/>
              <a:gd name="connsiteX6" fmla="*/ 382755 w 7338139"/>
              <a:gd name="connsiteY6" fmla="*/ 4633525 h 4767935"/>
              <a:gd name="connsiteX7" fmla="*/ 293099 w 7338139"/>
              <a:gd name="connsiteY7" fmla="*/ 207690 h 4767935"/>
              <a:gd name="connsiteX0" fmla="*/ 293099 w 8504376"/>
              <a:gd name="connsiteY0" fmla="*/ 207690 h 4767935"/>
              <a:gd name="connsiteX1" fmla="*/ 3466646 w 8504376"/>
              <a:gd name="connsiteY1" fmla="*/ 98204 h 4767935"/>
              <a:gd name="connsiteX2" fmla="*/ 7034377 w 8504376"/>
              <a:gd name="connsiteY2" fmla="*/ 254869 h 4767935"/>
              <a:gd name="connsiteX3" fmla="*/ 8504309 w 8504376"/>
              <a:gd name="connsiteY3" fmla="*/ 2352452 h 4767935"/>
              <a:gd name="connsiteX4" fmla="*/ 7016232 w 8504376"/>
              <a:gd name="connsiteY4" fmla="*/ 4619660 h 4767935"/>
              <a:gd name="connsiteX5" fmla="*/ 3466645 w 8504376"/>
              <a:gd name="connsiteY5" fmla="*/ 4701953 h 4767935"/>
              <a:gd name="connsiteX6" fmla="*/ 382755 w 8504376"/>
              <a:gd name="connsiteY6" fmla="*/ 4633525 h 4767935"/>
              <a:gd name="connsiteX7" fmla="*/ 293099 w 8504376"/>
              <a:gd name="connsiteY7" fmla="*/ 207690 h 4767935"/>
              <a:gd name="connsiteX0" fmla="*/ 293099 w 9071700"/>
              <a:gd name="connsiteY0" fmla="*/ 214160 h 4774405"/>
              <a:gd name="connsiteX1" fmla="*/ 3466646 w 9071700"/>
              <a:gd name="connsiteY1" fmla="*/ 104674 h 4774405"/>
              <a:gd name="connsiteX2" fmla="*/ 8981710 w 9071700"/>
              <a:gd name="connsiteY2" fmla="*/ 250756 h 4774405"/>
              <a:gd name="connsiteX3" fmla="*/ 8504309 w 9071700"/>
              <a:gd name="connsiteY3" fmla="*/ 2358922 h 4774405"/>
              <a:gd name="connsiteX4" fmla="*/ 7016232 w 9071700"/>
              <a:gd name="connsiteY4" fmla="*/ 4626130 h 4774405"/>
              <a:gd name="connsiteX5" fmla="*/ 3466645 w 9071700"/>
              <a:gd name="connsiteY5" fmla="*/ 4708423 h 4774405"/>
              <a:gd name="connsiteX6" fmla="*/ 382755 w 9071700"/>
              <a:gd name="connsiteY6" fmla="*/ 4639995 h 4774405"/>
              <a:gd name="connsiteX7" fmla="*/ 293099 w 9071700"/>
              <a:gd name="connsiteY7" fmla="*/ 214160 h 4774405"/>
              <a:gd name="connsiteX0" fmla="*/ 293099 w 9071700"/>
              <a:gd name="connsiteY0" fmla="*/ 236106 h 4796351"/>
              <a:gd name="connsiteX1" fmla="*/ 4651979 w 9071700"/>
              <a:gd name="connsiteY1" fmla="*/ 73704 h 4796351"/>
              <a:gd name="connsiteX2" fmla="*/ 8981710 w 9071700"/>
              <a:gd name="connsiteY2" fmla="*/ 272702 h 4796351"/>
              <a:gd name="connsiteX3" fmla="*/ 8504309 w 9071700"/>
              <a:gd name="connsiteY3" fmla="*/ 2380868 h 4796351"/>
              <a:gd name="connsiteX4" fmla="*/ 7016232 w 9071700"/>
              <a:gd name="connsiteY4" fmla="*/ 4648076 h 4796351"/>
              <a:gd name="connsiteX5" fmla="*/ 3466645 w 9071700"/>
              <a:gd name="connsiteY5" fmla="*/ 4730369 h 4796351"/>
              <a:gd name="connsiteX6" fmla="*/ 382755 w 9071700"/>
              <a:gd name="connsiteY6" fmla="*/ 4661941 h 4796351"/>
              <a:gd name="connsiteX7" fmla="*/ 293099 w 9071700"/>
              <a:gd name="connsiteY7" fmla="*/ 236106 h 4796351"/>
              <a:gd name="connsiteX0" fmla="*/ 259540 w 9112224"/>
              <a:gd name="connsiteY0" fmla="*/ 214940 h 4796351"/>
              <a:gd name="connsiteX1" fmla="*/ 4692503 w 9112224"/>
              <a:gd name="connsiteY1" fmla="*/ 73704 h 4796351"/>
              <a:gd name="connsiteX2" fmla="*/ 9022234 w 9112224"/>
              <a:gd name="connsiteY2" fmla="*/ 272702 h 4796351"/>
              <a:gd name="connsiteX3" fmla="*/ 8544833 w 9112224"/>
              <a:gd name="connsiteY3" fmla="*/ 2380868 h 4796351"/>
              <a:gd name="connsiteX4" fmla="*/ 7056756 w 9112224"/>
              <a:gd name="connsiteY4" fmla="*/ 4648076 h 4796351"/>
              <a:gd name="connsiteX5" fmla="*/ 3507169 w 9112224"/>
              <a:gd name="connsiteY5" fmla="*/ 4730369 h 4796351"/>
              <a:gd name="connsiteX6" fmla="*/ 423279 w 9112224"/>
              <a:gd name="connsiteY6" fmla="*/ 4661941 h 4796351"/>
              <a:gd name="connsiteX7" fmla="*/ 259540 w 9112224"/>
              <a:gd name="connsiteY7" fmla="*/ 214940 h 4796351"/>
              <a:gd name="connsiteX0" fmla="*/ 259540 w 9112224"/>
              <a:gd name="connsiteY0" fmla="*/ 266659 h 4848070"/>
              <a:gd name="connsiteX1" fmla="*/ 4692503 w 9112224"/>
              <a:gd name="connsiteY1" fmla="*/ 125423 h 4848070"/>
              <a:gd name="connsiteX2" fmla="*/ 9022234 w 9112224"/>
              <a:gd name="connsiteY2" fmla="*/ 324421 h 4848070"/>
              <a:gd name="connsiteX3" fmla="*/ 8544833 w 9112224"/>
              <a:gd name="connsiteY3" fmla="*/ 2432587 h 4848070"/>
              <a:gd name="connsiteX4" fmla="*/ 7056756 w 9112224"/>
              <a:gd name="connsiteY4" fmla="*/ 4699795 h 4848070"/>
              <a:gd name="connsiteX5" fmla="*/ 3507169 w 9112224"/>
              <a:gd name="connsiteY5" fmla="*/ 4782088 h 4848070"/>
              <a:gd name="connsiteX6" fmla="*/ 423279 w 9112224"/>
              <a:gd name="connsiteY6" fmla="*/ 4713660 h 4848070"/>
              <a:gd name="connsiteX7" fmla="*/ 259540 w 9112224"/>
              <a:gd name="connsiteY7" fmla="*/ 266659 h 4848070"/>
              <a:gd name="connsiteX0" fmla="*/ 264055 w 9106156"/>
              <a:gd name="connsiteY0" fmla="*/ 287661 h 4816156"/>
              <a:gd name="connsiteX1" fmla="*/ 4686435 w 9106156"/>
              <a:gd name="connsiteY1" fmla="*/ 93509 h 4816156"/>
              <a:gd name="connsiteX2" fmla="*/ 9016166 w 9106156"/>
              <a:gd name="connsiteY2" fmla="*/ 292507 h 4816156"/>
              <a:gd name="connsiteX3" fmla="*/ 8538765 w 9106156"/>
              <a:gd name="connsiteY3" fmla="*/ 2400673 h 4816156"/>
              <a:gd name="connsiteX4" fmla="*/ 7050688 w 9106156"/>
              <a:gd name="connsiteY4" fmla="*/ 4667881 h 4816156"/>
              <a:gd name="connsiteX5" fmla="*/ 3501101 w 9106156"/>
              <a:gd name="connsiteY5" fmla="*/ 4750174 h 4816156"/>
              <a:gd name="connsiteX6" fmla="*/ 417211 w 9106156"/>
              <a:gd name="connsiteY6" fmla="*/ 4681746 h 4816156"/>
              <a:gd name="connsiteX7" fmla="*/ 264055 w 9106156"/>
              <a:gd name="connsiteY7" fmla="*/ 287661 h 4816156"/>
              <a:gd name="connsiteX0" fmla="*/ 264055 w 9106156"/>
              <a:gd name="connsiteY0" fmla="*/ 300695 h 4829190"/>
              <a:gd name="connsiteX1" fmla="*/ 4686435 w 9106156"/>
              <a:gd name="connsiteY1" fmla="*/ 106543 h 4829190"/>
              <a:gd name="connsiteX2" fmla="*/ 9016166 w 9106156"/>
              <a:gd name="connsiteY2" fmla="*/ 305541 h 4829190"/>
              <a:gd name="connsiteX3" fmla="*/ 8538765 w 9106156"/>
              <a:gd name="connsiteY3" fmla="*/ 2413707 h 4829190"/>
              <a:gd name="connsiteX4" fmla="*/ 7050688 w 9106156"/>
              <a:gd name="connsiteY4" fmla="*/ 4680915 h 4829190"/>
              <a:gd name="connsiteX5" fmla="*/ 3501101 w 9106156"/>
              <a:gd name="connsiteY5" fmla="*/ 4763208 h 4829190"/>
              <a:gd name="connsiteX6" fmla="*/ 417211 w 9106156"/>
              <a:gd name="connsiteY6" fmla="*/ 4694780 h 4829190"/>
              <a:gd name="connsiteX7" fmla="*/ 264055 w 9106156"/>
              <a:gd name="connsiteY7" fmla="*/ 300695 h 4829190"/>
              <a:gd name="connsiteX0" fmla="*/ 259540 w 9112224"/>
              <a:gd name="connsiteY0" fmla="*/ 288110 h 4848355"/>
              <a:gd name="connsiteX1" fmla="*/ 4692503 w 9112224"/>
              <a:gd name="connsiteY1" fmla="*/ 125708 h 4848355"/>
              <a:gd name="connsiteX2" fmla="*/ 9022234 w 9112224"/>
              <a:gd name="connsiteY2" fmla="*/ 324706 h 4848355"/>
              <a:gd name="connsiteX3" fmla="*/ 8544833 w 9112224"/>
              <a:gd name="connsiteY3" fmla="*/ 2432872 h 4848355"/>
              <a:gd name="connsiteX4" fmla="*/ 7056756 w 9112224"/>
              <a:gd name="connsiteY4" fmla="*/ 4700080 h 4848355"/>
              <a:gd name="connsiteX5" fmla="*/ 3507169 w 9112224"/>
              <a:gd name="connsiteY5" fmla="*/ 4782373 h 4848355"/>
              <a:gd name="connsiteX6" fmla="*/ 423279 w 9112224"/>
              <a:gd name="connsiteY6" fmla="*/ 4713945 h 4848355"/>
              <a:gd name="connsiteX7" fmla="*/ 259540 w 9112224"/>
              <a:gd name="connsiteY7" fmla="*/ 288110 h 4848355"/>
              <a:gd name="connsiteX0" fmla="*/ 268662 w 9100180"/>
              <a:gd name="connsiteY0" fmla="*/ 331357 h 4796352"/>
              <a:gd name="connsiteX1" fmla="*/ 4680459 w 9100180"/>
              <a:gd name="connsiteY1" fmla="*/ 73705 h 4796352"/>
              <a:gd name="connsiteX2" fmla="*/ 9010190 w 9100180"/>
              <a:gd name="connsiteY2" fmla="*/ 272703 h 4796352"/>
              <a:gd name="connsiteX3" fmla="*/ 8532789 w 9100180"/>
              <a:gd name="connsiteY3" fmla="*/ 2380869 h 4796352"/>
              <a:gd name="connsiteX4" fmla="*/ 7044712 w 9100180"/>
              <a:gd name="connsiteY4" fmla="*/ 4648077 h 4796352"/>
              <a:gd name="connsiteX5" fmla="*/ 3495125 w 9100180"/>
              <a:gd name="connsiteY5" fmla="*/ 4730370 h 4796352"/>
              <a:gd name="connsiteX6" fmla="*/ 411235 w 9100180"/>
              <a:gd name="connsiteY6" fmla="*/ 4661942 h 4796352"/>
              <a:gd name="connsiteX7" fmla="*/ 268662 w 9100180"/>
              <a:gd name="connsiteY7" fmla="*/ 331357 h 4796352"/>
              <a:gd name="connsiteX0" fmla="*/ 268662 w 9277116"/>
              <a:gd name="connsiteY0" fmla="*/ 331357 h 4796352"/>
              <a:gd name="connsiteX1" fmla="*/ 4680459 w 9277116"/>
              <a:gd name="connsiteY1" fmla="*/ 73705 h 4796352"/>
              <a:gd name="connsiteX2" fmla="*/ 9010190 w 9277116"/>
              <a:gd name="connsiteY2" fmla="*/ 272703 h 4796352"/>
              <a:gd name="connsiteX3" fmla="*/ 8532789 w 9277116"/>
              <a:gd name="connsiteY3" fmla="*/ 2380869 h 4796352"/>
              <a:gd name="connsiteX4" fmla="*/ 9182545 w 9277116"/>
              <a:gd name="connsiteY4" fmla="*/ 4679827 h 4796352"/>
              <a:gd name="connsiteX5" fmla="*/ 3495125 w 9277116"/>
              <a:gd name="connsiteY5" fmla="*/ 4730370 h 4796352"/>
              <a:gd name="connsiteX6" fmla="*/ 411235 w 9277116"/>
              <a:gd name="connsiteY6" fmla="*/ 4661942 h 4796352"/>
              <a:gd name="connsiteX7" fmla="*/ 268662 w 9277116"/>
              <a:gd name="connsiteY7" fmla="*/ 331357 h 4796352"/>
              <a:gd name="connsiteX0" fmla="*/ 268662 w 9486667"/>
              <a:gd name="connsiteY0" fmla="*/ 331357 h 4796352"/>
              <a:gd name="connsiteX1" fmla="*/ 4680459 w 9486667"/>
              <a:gd name="connsiteY1" fmla="*/ 73705 h 4796352"/>
              <a:gd name="connsiteX2" fmla="*/ 9010190 w 9486667"/>
              <a:gd name="connsiteY2" fmla="*/ 272703 h 4796352"/>
              <a:gd name="connsiteX3" fmla="*/ 9474705 w 9486667"/>
              <a:gd name="connsiteY3" fmla="*/ 2317369 h 4796352"/>
              <a:gd name="connsiteX4" fmla="*/ 9182545 w 9486667"/>
              <a:gd name="connsiteY4" fmla="*/ 4679827 h 4796352"/>
              <a:gd name="connsiteX5" fmla="*/ 3495125 w 9486667"/>
              <a:gd name="connsiteY5" fmla="*/ 4730370 h 4796352"/>
              <a:gd name="connsiteX6" fmla="*/ 411235 w 9486667"/>
              <a:gd name="connsiteY6" fmla="*/ 4661942 h 4796352"/>
              <a:gd name="connsiteX7" fmla="*/ 268662 w 9486667"/>
              <a:gd name="connsiteY7" fmla="*/ 331357 h 4796352"/>
              <a:gd name="connsiteX0" fmla="*/ 268662 w 9475299"/>
              <a:gd name="connsiteY0" fmla="*/ 331357 h 4805604"/>
              <a:gd name="connsiteX1" fmla="*/ 4680459 w 9475299"/>
              <a:gd name="connsiteY1" fmla="*/ 73705 h 4805604"/>
              <a:gd name="connsiteX2" fmla="*/ 9010190 w 9475299"/>
              <a:gd name="connsiteY2" fmla="*/ 272703 h 4805604"/>
              <a:gd name="connsiteX3" fmla="*/ 9474705 w 9475299"/>
              <a:gd name="connsiteY3" fmla="*/ 2317369 h 4805604"/>
              <a:gd name="connsiteX4" fmla="*/ 9087295 w 9475299"/>
              <a:gd name="connsiteY4" fmla="*/ 4700994 h 4805604"/>
              <a:gd name="connsiteX5" fmla="*/ 3495125 w 9475299"/>
              <a:gd name="connsiteY5" fmla="*/ 4730370 h 4805604"/>
              <a:gd name="connsiteX6" fmla="*/ 411235 w 9475299"/>
              <a:gd name="connsiteY6" fmla="*/ 4661942 h 4805604"/>
              <a:gd name="connsiteX7" fmla="*/ 268662 w 9475299"/>
              <a:gd name="connsiteY7" fmla="*/ 331357 h 4805604"/>
              <a:gd name="connsiteX0" fmla="*/ 268662 w 9398864"/>
              <a:gd name="connsiteY0" fmla="*/ 331357 h 4805604"/>
              <a:gd name="connsiteX1" fmla="*/ 4680459 w 9398864"/>
              <a:gd name="connsiteY1" fmla="*/ 73705 h 4805604"/>
              <a:gd name="connsiteX2" fmla="*/ 9010190 w 9398864"/>
              <a:gd name="connsiteY2" fmla="*/ 272703 h 4805604"/>
              <a:gd name="connsiteX3" fmla="*/ 9390039 w 9398864"/>
              <a:gd name="connsiteY3" fmla="*/ 2327952 h 4805604"/>
              <a:gd name="connsiteX4" fmla="*/ 9087295 w 9398864"/>
              <a:gd name="connsiteY4" fmla="*/ 4700994 h 4805604"/>
              <a:gd name="connsiteX5" fmla="*/ 3495125 w 9398864"/>
              <a:gd name="connsiteY5" fmla="*/ 4730370 h 4805604"/>
              <a:gd name="connsiteX6" fmla="*/ 411235 w 9398864"/>
              <a:gd name="connsiteY6" fmla="*/ 4661942 h 4805604"/>
              <a:gd name="connsiteX7" fmla="*/ 268662 w 9398864"/>
              <a:gd name="connsiteY7" fmla="*/ 331357 h 4805604"/>
              <a:gd name="connsiteX0" fmla="*/ 268662 w 9398864"/>
              <a:gd name="connsiteY0" fmla="*/ 329277 h 4803524"/>
              <a:gd name="connsiteX1" fmla="*/ 4680459 w 9398864"/>
              <a:gd name="connsiteY1" fmla="*/ 71625 h 4803524"/>
              <a:gd name="connsiteX2" fmla="*/ 9063106 w 9398864"/>
              <a:gd name="connsiteY2" fmla="*/ 376457 h 4803524"/>
              <a:gd name="connsiteX3" fmla="*/ 9390039 w 9398864"/>
              <a:gd name="connsiteY3" fmla="*/ 2325872 h 4803524"/>
              <a:gd name="connsiteX4" fmla="*/ 9087295 w 9398864"/>
              <a:gd name="connsiteY4" fmla="*/ 4698914 h 4803524"/>
              <a:gd name="connsiteX5" fmla="*/ 3495125 w 9398864"/>
              <a:gd name="connsiteY5" fmla="*/ 4728290 h 4803524"/>
              <a:gd name="connsiteX6" fmla="*/ 411235 w 9398864"/>
              <a:gd name="connsiteY6" fmla="*/ 4659862 h 4803524"/>
              <a:gd name="connsiteX7" fmla="*/ 268662 w 9398864"/>
              <a:gd name="connsiteY7" fmla="*/ 329277 h 4803524"/>
              <a:gd name="connsiteX0" fmla="*/ 268662 w 9398864"/>
              <a:gd name="connsiteY0" fmla="*/ 309685 h 4783932"/>
              <a:gd name="connsiteX1" fmla="*/ 4722792 w 9398864"/>
              <a:gd name="connsiteY1" fmla="*/ 94366 h 4783932"/>
              <a:gd name="connsiteX2" fmla="*/ 9063106 w 9398864"/>
              <a:gd name="connsiteY2" fmla="*/ 356865 h 4783932"/>
              <a:gd name="connsiteX3" fmla="*/ 9390039 w 9398864"/>
              <a:gd name="connsiteY3" fmla="*/ 2306280 h 4783932"/>
              <a:gd name="connsiteX4" fmla="*/ 9087295 w 9398864"/>
              <a:gd name="connsiteY4" fmla="*/ 4679322 h 4783932"/>
              <a:gd name="connsiteX5" fmla="*/ 3495125 w 9398864"/>
              <a:gd name="connsiteY5" fmla="*/ 4708698 h 4783932"/>
              <a:gd name="connsiteX6" fmla="*/ 411235 w 9398864"/>
              <a:gd name="connsiteY6" fmla="*/ 4640270 h 4783932"/>
              <a:gd name="connsiteX7" fmla="*/ 268662 w 9398864"/>
              <a:gd name="connsiteY7" fmla="*/ 309685 h 4783932"/>
              <a:gd name="connsiteX0" fmla="*/ 314333 w 9349285"/>
              <a:gd name="connsiteY0" fmla="*/ 265759 h 4856423"/>
              <a:gd name="connsiteX1" fmla="*/ 4673213 w 9349285"/>
              <a:gd name="connsiteY1" fmla="*/ 166857 h 4856423"/>
              <a:gd name="connsiteX2" fmla="*/ 9013527 w 9349285"/>
              <a:gd name="connsiteY2" fmla="*/ 429356 h 4856423"/>
              <a:gd name="connsiteX3" fmla="*/ 9340460 w 9349285"/>
              <a:gd name="connsiteY3" fmla="*/ 2378771 h 4856423"/>
              <a:gd name="connsiteX4" fmla="*/ 9037716 w 9349285"/>
              <a:gd name="connsiteY4" fmla="*/ 4751813 h 4856423"/>
              <a:gd name="connsiteX5" fmla="*/ 3445546 w 9349285"/>
              <a:gd name="connsiteY5" fmla="*/ 4781189 h 4856423"/>
              <a:gd name="connsiteX6" fmla="*/ 361656 w 9349285"/>
              <a:gd name="connsiteY6" fmla="*/ 4712761 h 4856423"/>
              <a:gd name="connsiteX7" fmla="*/ 314333 w 9349285"/>
              <a:gd name="connsiteY7" fmla="*/ 265759 h 4856423"/>
              <a:gd name="connsiteX0" fmla="*/ 314333 w 9349285"/>
              <a:gd name="connsiteY0" fmla="*/ 152086 h 4742750"/>
              <a:gd name="connsiteX1" fmla="*/ 4673213 w 9349285"/>
              <a:gd name="connsiteY1" fmla="*/ 53184 h 4742750"/>
              <a:gd name="connsiteX2" fmla="*/ 9013527 w 9349285"/>
              <a:gd name="connsiteY2" fmla="*/ 315683 h 4742750"/>
              <a:gd name="connsiteX3" fmla="*/ 9340460 w 9349285"/>
              <a:gd name="connsiteY3" fmla="*/ 2265098 h 4742750"/>
              <a:gd name="connsiteX4" fmla="*/ 9037716 w 9349285"/>
              <a:gd name="connsiteY4" fmla="*/ 4638140 h 4742750"/>
              <a:gd name="connsiteX5" fmla="*/ 3445546 w 9349285"/>
              <a:gd name="connsiteY5" fmla="*/ 4667516 h 4742750"/>
              <a:gd name="connsiteX6" fmla="*/ 361656 w 9349285"/>
              <a:gd name="connsiteY6" fmla="*/ 4599088 h 4742750"/>
              <a:gd name="connsiteX7" fmla="*/ 314333 w 9349285"/>
              <a:gd name="connsiteY7" fmla="*/ 152086 h 4742750"/>
              <a:gd name="connsiteX0" fmla="*/ 287946 w 9322898"/>
              <a:gd name="connsiteY0" fmla="*/ 152086 h 4742750"/>
              <a:gd name="connsiteX1" fmla="*/ 4646826 w 9322898"/>
              <a:gd name="connsiteY1" fmla="*/ 53184 h 4742750"/>
              <a:gd name="connsiteX2" fmla="*/ 8987140 w 9322898"/>
              <a:gd name="connsiteY2" fmla="*/ 315683 h 4742750"/>
              <a:gd name="connsiteX3" fmla="*/ 9314073 w 9322898"/>
              <a:gd name="connsiteY3" fmla="*/ 2265098 h 4742750"/>
              <a:gd name="connsiteX4" fmla="*/ 9011329 w 9322898"/>
              <a:gd name="connsiteY4" fmla="*/ 4638140 h 4742750"/>
              <a:gd name="connsiteX5" fmla="*/ 3419159 w 9322898"/>
              <a:gd name="connsiteY5" fmla="*/ 4667516 h 4742750"/>
              <a:gd name="connsiteX6" fmla="*/ 335269 w 9322898"/>
              <a:gd name="connsiteY6" fmla="*/ 4599088 h 4742750"/>
              <a:gd name="connsiteX7" fmla="*/ 287946 w 9322898"/>
              <a:gd name="connsiteY7" fmla="*/ 152086 h 4742750"/>
              <a:gd name="connsiteX0" fmla="*/ 374685 w 9409637"/>
              <a:gd name="connsiteY0" fmla="*/ 152086 h 4742750"/>
              <a:gd name="connsiteX1" fmla="*/ 4733565 w 9409637"/>
              <a:gd name="connsiteY1" fmla="*/ 53184 h 4742750"/>
              <a:gd name="connsiteX2" fmla="*/ 9073879 w 9409637"/>
              <a:gd name="connsiteY2" fmla="*/ 315683 h 4742750"/>
              <a:gd name="connsiteX3" fmla="*/ 9400812 w 9409637"/>
              <a:gd name="connsiteY3" fmla="*/ 2265098 h 4742750"/>
              <a:gd name="connsiteX4" fmla="*/ 9098068 w 9409637"/>
              <a:gd name="connsiteY4" fmla="*/ 4638140 h 4742750"/>
              <a:gd name="connsiteX5" fmla="*/ 3505898 w 9409637"/>
              <a:gd name="connsiteY5" fmla="*/ 4667516 h 4742750"/>
              <a:gd name="connsiteX6" fmla="*/ 422008 w 9409637"/>
              <a:gd name="connsiteY6" fmla="*/ 4599088 h 4742750"/>
              <a:gd name="connsiteX7" fmla="*/ 374685 w 9409637"/>
              <a:gd name="connsiteY7" fmla="*/ 152086 h 4742750"/>
              <a:gd name="connsiteX0" fmla="*/ 334959 w 9369911"/>
              <a:gd name="connsiteY0" fmla="*/ 169730 h 4760394"/>
              <a:gd name="connsiteX1" fmla="*/ 4693839 w 9369911"/>
              <a:gd name="connsiteY1" fmla="*/ 70828 h 4760394"/>
              <a:gd name="connsiteX2" fmla="*/ 9034153 w 9369911"/>
              <a:gd name="connsiteY2" fmla="*/ 333327 h 4760394"/>
              <a:gd name="connsiteX3" fmla="*/ 9361086 w 9369911"/>
              <a:gd name="connsiteY3" fmla="*/ 2282742 h 4760394"/>
              <a:gd name="connsiteX4" fmla="*/ 9058342 w 9369911"/>
              <a:gd name="connsiteY4" fmla="*/ 4655784 h 4760394"/>
              <a:gd name="connsiteX5" fmla="*/ 3466172 w 9369911"/>
              <a:gd name="connsiteY5" fmla="*/ 4685160 h 4760394"/>
              <a:gd name="connsiteX6" fmla="*/ 382282 w 9369911"/>
              <a:gd name="connsiteY6" fmla="*/ 4616732 h 4760394"/>
              <a:gd name="connsiteX7" fmla="*/ 334959 w 9369911"/>
              <a:gd name="connsiteY7" fmla="*/ 169730 h 4760394"/>
              <a:gd name="connsiteX0" fmla="*/ 447445 w 9482397"/>
              <a:gd name="connsiteY0" fmla="*/ 365090 h 4955754"/>
              <a:gd name="connsiteX1" fmla="*/ 4806325 w 9482397"/>
              <a:gd name="connsiteY1" fmla="*/ 266188 h 4955754"/>
              <a:gd name="connsiteX2" fmla="*/ 9146639 w 9482397"/>
              <a:gd name="connsiteY2" fmla="*/ 528687 h 4955754"/>
              <a:gd name="connsiteX3" fmla="*/ 9473572 w 9482397"/>
              <a:gd name="connsiteY3" fmla="*/ 2478102 h 4955754"/>
              <a:gd name="connsiteX4" fmla="*/ 9170828 w 9482397"/>
              <a:gd name="connsiteY4" fmla="*/ 4851144 h 4955754"/>
              <a:gd name="connsiteX5" fmla="*/ 3578658 w 9482397"/>
              <a:gd name="connsiteY5" fmla="*/ 4880520 h 4955754"/>
              <a:gd name="connsiteX6" fmla="*/ 494768 w 9482397"/>
              <a:gd name="connsiteY6" fmla="*/ 4812092 h 4955754"/>
              <a:gd name="connsiteX7" fmla="*/ 447445 w 9482397"/>
              <a:gd name="connsiteY7" fmla="*/ 365090 h 4955754"/>
              <a:gd name="connsiteX0" fmla="*/ 403589 w 9438541"/>
              <a:gd name="connsiteY0" fmla="*/ 371319 h 5010342"/>
              <a:gd name="connsiteX1" fmla="*/ 4762469 w 9438541"/>
              <a:gd name="connsiteY1" fmla="*/ 272417 h 5010342"/>
              <a:gd name="connsiteX2" fmla="*/ 9102783 w 9438541"/>
              <a:gd name="connsiteY2" fmla="*/ 534916 h 5010342"/>
              <a:gd name="connsiteX3" fmla="*/ 9429716 w 9438541"/>
              <a:gd name="connsiteY3" fmla="*/ 2484331 h 5010342"/>
              <a:gd name="connsiteX4" fmla="*/ 9126972 w 9438541"/>
              <a:gd name="connsiteY4" fmla="*/ 4857373 h 5010342"/>
              <a:gd name="connsiteX5" fmla="*/ 3534802 w 9438541"/>
              <a:gd name="connsiteY5" fmla="*/ 4886749 h 5010342"/>
              <a:gd name="connsiteX6" fmla="*/ 546162 w 9438541"/>
              <a:gd name="connsiteY6" fmla="*/ 4902988 h 5010342"/>
              <a:gd name="connsiteX7" fmla="*/ 403589 w 9438541"/>
              <a:gd name="connsiteY7" fmla="*/ 371319 h 5010342"/>
              <a:gd name="connsiteX0" fmla="*/ 451718 w 9486670"/>
              <a:gd name="connsiteY0" fmla="*/ 194998 h 4904702"/>
              <a:gd name="connsiteX1" fmla="*/ 4810598 w 9486670"/>
              <a:gd name="connsiteY1" fmla="*/ 96096 h 4904702"/>
              <a:gd name="connsiteX2" fmla="*/ 9150912 w 9486670"/>
              <a:gd name="connsiteY2" fmla="*/ 358595 h 4904702"/>
              <a:gd name="connsiteX3" fmla="*/ 9477845 w 9486670"/>
              <a:gd name="connsiteY3" fmla="*/ 2308010 h 4904702"/>
              <a:gd name="connsiteX4" fmla="*/ 9175101 w 9486670"/>
              <a:gd name="connsiteY4" fmla="*/ 4681052 h 4904702"/>
              <a:gd name="connsiteX5" fmla="*/ 3582931 w 9486670"/>
              <a:gd name="connsiteY5" fmla="*/ 4710428 h 4904702"/>
              <a:gd name="connsiteX6" fmla="*/ 594291 w 9486670"/>
              <a:gd name="connsiteY6" fmla="*/ 4726667 h 4904702"/>
              <a:gd name="connsiteX7" fmla="*/ 153607 w 9486670"/>
              <a:gd name="connsiteY7" fmla="*/ 2309968 h 4904702"/>
              <a:gd name="connsiteX8" fmla="*/ 451718 w 9486670"/>
              <a:gd name="connsiteY8" fmla="*/ 194998 h 4904702"/>
              <a:gd name="connsiteX0" fmla="*/ 451718 w 9486670"/>
              <a:gd name="connsiteY0" fmla="*/ 194998 h 4899393"/>
              <a:gd name="connsiteX1" fmla="*/ 4810598 w 9486670"/>
              <a:gd name="connsiteY1" fmla="*/ 96096 h 4899393"/>
              <a:gd name="connsiteX2" fmla="*/ 9150912 w 9486670"/>
              <a:gd name="connsiteY2" fmla="*/ 358595 h 4899393"/>
              <a:gd name="connsiteX3" fmla="*/ 9477845 w 9486670"/>
              <a:gd name="connsiteY3" fmla="*/ 2308010 h 4899393"/>
              <a:gd name="connsiteX4" fmla="*/ 9175101 w 9486670"/>
              <a:gd name="connsiteY4" fmla="*/ 4681052 h 4899393"/>
              <a:gd name="connsiteX5" fmla="*/ 4429597 w 9486670"/>
              <a:gd name="connsiteY5" fmla="*/ 4689262 h 4899393"/>
              <a:gd name="connsiteX6" fmla="*/ 594291 w 9486670"/>
              <a:gd name="connsiteY6" fmla="*/ 4726667 h 4899393"/>
              <a:gd name="connsiteX7" fmla="*/ 153607 w 9486670"/>
              <a:gd name="connsiteY7" fmla="*/ 2309968 h 4899393"/>
              <a:gd name="connsiteX8" fmla="*/ 451718 w 9486670"/>
              <a:gd name="connsiteY8" fmla="*/ 194998 h 4899393"/>
              <a:gd name="connsiteX0" fmla="*/ 451718 w 9486670"/>
              <a:gd name="connsiteY0" fmla="*/ 194998 h 4830807"/>
              <a:gd name="connsiteX1" fmla="*/ 4810598 w 9486670"/>
              <a:gd name="connsiteY1" fmla="*/ 96096 h 4830807"/>
              <a:gd name="connsiteX2" fmla="*/ 9150912 w 9486670"/>
              <a:gd name="connsiteY2" fmla="*/ 358595 h 4830807"/>
              <a:gd name="connsiteX3" fmla="*/ 9477845 w 9486670"/>
              <a:gd name="connsiteY3" fmla="*/ 2308010 h 4830807"/>
              <a:gd name="connsiteX4" fmla="*/ 9175101 w 9486670"/>
              <a:gd name="connsiteY4" fmla="*/ 4681052 h 4830807"/>
              <a:gd name="connsiteX5" fmla="*/ 4429597 w 9486670"/>
              <a:gd name="connsiteY5" fmla="*/ 4689262 h 4830807"/>
              <a:gd name="connsiteX6" fmla="*/ 604874 w 9486670"/>
              <a:gd name="connsiteY6" fmla="*/ 4631417 h 4830807"/>
              <a:gd name="connsiteX7" fmla="*/ 153607 w 9486670"/>
              <a:gd name="connsiteY7" fmla="*/ 2309968 h 4830807"/>
              <a:gd name="connsiteX8" fmla="*/ 451718 w 9486670"/>
              <a:gd name="connsiteY8" fmla="*/ 194998 h 4830807"/>
              <a:gd name="connsiteX0" fmla="*/ 451718 w 9486670"/>
              <a:gd name="connsiteY0" fmla="*/ 194998 h 4830807"/>
              <a:gd name="connsiteX1" fmla="*/ 4810598 w 9486670"/>
              <a:gd name="connsiteY1" fmla="*/ 96096 h 4830807"/>
              <a:gd name="connsiteX2" fmla="*/ 9150912 w 9486670"/>
              <a:gd name="connsiteY2" fmla="*/ 358595 h 4830807"/>
              <a:gd name="connsiteX3" fmla="*/ 9477845 w 9486670"/>
              <a:gd name="connsiteY3" fmla="*/ 2308010 h 4830807"/>
              <a:gd name="connsiteX4" fmla="*/ 9175101 w 9486670"/>
              <a:gd name="connsiteY4" fmla="*/ 4681052 h 4830807"/>
              <a:gd name="connsiteX5" fmla="*/ 4429597 w 9486670"/>
              <a:gd name="connsiteY5" fmla="*/ 4689262 h 4830807"/>
              <a:gd name="connsiteX6" fmla="*/ 541374 w 9486670"/>
              <a:gd name="connsiteY6" fmla="*/ 4631417 h 4830807"/>
              <a:gd name="connsiteX7" fmla="*/ 153607 w 9486670"/>
              <a:gd name="connsiteY7" fmla="*/ 2309968 h 4830807"/>
              <a:gd name="connsiteX8" fmla="*/ 451718 w 9486670"/>
              <a:gd name="connsiteY8" fmla="*/ 194998 h 4830807"/>
              <a:gd name="connsiteX0" fmla="*/ 451718 w 9486670"/>
              <a:gd name="connsiteY0" fmla="*/ 194998 h 4780060"/>
              <a:gd name="connsiteX1" fmla="*/ 4810598 w 9486670"/>
              <a:gd name="connsiteY1" fmla="*/ 96096 h 4780060"/>
              <a:gd name="connsiteX2" fmla="*/ 9150912 w 9486670"/>
              <a:gd name="connsiteY2" fmla="*/ 358595 h 4780060"/>
              <a:gd name="connsiteX3" fmla="*/ 9477845 w 9486670"/>
              <a:gd name="connsiteY3" fmla="*/ 2308010 h 4780060"/>
              <a:gd name="connsiteX4" fmla="*/ 9175101 w 9486670"/>
              <a:gd name="connsiteY4" fmla="*/ 4681052 h 4780060"/>
              <a:gd name="connsiteX5" fmla="*/ 4429597 w 9486670"/>
              <a:gd name="connsiteY5" fmla="*/ 4689262 h 4780060"/>
              <a:gd name="connsiteX6" fmla="*/ 541374 w 9486670"/>
              <a:gd name="connsiteY6" fmla="*/ 4631417 h 4780060"/>
              <a:gd name="connsiteX7" fmla="*/ 153607 w 9486670"/>
              <a:gd name="connsiteY7" fmla="*/ 2309968 h 4780060"/>
              <a:gd name="connsiteX8" fmla="*/ 451718 w 9486670"/>
              <a:gd name="connsiteY8" fmla="*/ 194998 h 4780060"/>
              <a:gd name="connsiteX0" fmla="*/ 451718 w 9486670"/>
              <a:gd name="connsiteY0" fmla="*/ 194998 h 4802009"/>
              <a:gd name="connsiteX1" fmla="*/ 4810598 w 9486670"/>
              <a:gd name="connsiteY1" fmla="*/ 96096 h 4802009"/>
              <a:gd name="connsiteX2" fmla="*/ 9150912 w 9486670"/>
              <a:gd name="connsiteY2" fmla="*/ 358595 h 4802009"/>
              <a:gd name="connsiteX3" fmla="*/ 9477845 w 9486670"/>
              <a:gd name="connsiteY3" fmla="*/ 2308010 h 4802009"/>
              <a:gd name="connsiteX4" fmla="*/ 9175101 w 9486670"/>
              <a:gd name="connsiteY4" fmla="*/ 4681052 h 4802009"/>
              <a:gd name="connsiteX5" fmla="*/ 4366097 w 9486670"/>
              <a:gd name="connsiteY5" fmla="*/ 4752762 h 4802009"/>
              <a:gd name="connsiteX6" fmla="*/ 541374 w 9486670"/>
              <a:gd name="connsiteY6" fmla="*/ 4631417 h 4802009"/>
              <a:gd name="connsiteX7" fmla="*/ 153607 w 9486670"/>
              <a:gd name="connsiteY7" fmla="*/ 2309968 h 4802009"/>
              <a:gd name="connsiteX8" fmla="*/ 451718 w 9486670"/>
              <a:gd name="connsiteY8" fmla="*/ 194998 h 4802009"/>
              <a:gd name="connsiteX0" fmla="*/ 451718 w 9486670"/>
              <a:gd name="connsiteY0" fmla="*/ 194998 h 4802009"/>
              <a:gd name="connsiteX1" fmla="*/ 4810598 w 9486670"/>
              <a:gd name="connsiteY1" fmla="*/ 96096 h 4802009"/>
              <a:gd name="connsiteX2" fmla="*/ 9150912 w 9486670"/>
              <a:gd name="connsiteY2" fmla="*/ 358595 h 4802009"/>
              <a:gd name="connsiteX3" fmla="*/ 9477845 w 9486670"/>
              <a:gd name="connsiteY3" fmla="*/ 2435010 h 4802009"/>
              <a:gd name="connsiteX4" fmla="*/ 9175101 w 9486670"/>
              <a:gd name="connsiteY4" fmla="*/ 4681052 h 4802009"/>
              <a:gd name="connsiteX5" fmla="*/ 4366097 w 9486670"/>
              <a:gd name="connsiteY5" fmla="*/ 4752762 h 4802009"/>
              <a:gd name="connsiteX6" fmla="*/ 541374 w 9486670"/>
              <a:gd name="connsiteY6" fmla="*/ 4631417 h 4802009"/>
              <a:gd name="connsiteX7" fmla="*/ 153607 w 9486670"/>
              <a:gd name="connsiteY7" fmla="*/ 2309968 h 4802009"/>
              <a:gd name="connsiteX8" fmla="*/ 451718 w 9486670"/>
              <a:gd name="connsiteY8" fmla="*/ 194998 h 4802009"/>
              <a:gd name="connsiteX0" fmla="*/ 451718 w 9482103"/>
              <a:gd name="connsiteY0" fmla="*/ 194998 h 4805940"/>
              <a:gd name="connsiteX1" fmla="*/ 4810598 w 9482103"/>
              <a:gd name="connsiteY1" fmla="*/ 96096 h 4805940"/>
              <a:gd name="connsiteX2" fmla="*/ 9150912 w 9482103"/>
              <a:gd name="connsiteY2" fmla="*/ 358595 h 4805940"/>
              <a:gd name="connsiteX3" fmla="*/ 9477845 w 9482103"/>
              <a:gd name="connsiteY3" fmla="*/ 2435010 h 4805940"/>
              <a:gd name="connsiteX4" fmla="*/ 9090435 w 9482103"/>
              <a:gd name="connsiteY4" fmla="*/ 4691636 h 4805940"/>
              <a:gd name="connsiteX5" fmla="*/ 4366097 w 9482103"/>
              <a:gd name="connsiteY5" fmla="*/ 4752762 h 4805940"/>
              <a:gd name="connsiteX6" fmla="*/ 541374 w 9482103"/>
              <a:gd name="connsiteY6" fmla="*/ 4631417 h 4805940"/>
              <a:gd name="connsiteX7" fmla="*/ 153607 w 9482103"/>
              <a:gd name="connsiteY7" fmla="*/ 2309968 h 4805940"/>
              <a:gd name="connsiteX8" fmla="*/ 451718 w 9482103"/>
              <a:gd name="connsiteY8" fmla="*/ 194998 h 4805940"/>
              <a:gd name="connsiteX0" fmla="*/ 320624 w 9351009"/>
              <a:gd name="connsiteY0" fmla="*/ 188472 h 4799414"/>
              <a:gd name="connsiteX1" fmla="*/ 4679504 w 9351009"/>
              <a:gd name="connsiteY1" fmla="*/ 89570 h 4799414"/>
              <a:gd name="connsiteX2" fmla="*/ 9019818 w 9351009"/>
              <a:gd name="connsiteY2" fmla="*/ 352069 h 4799414"/>
              <a:gd name="connsiteX3" fmla="*/ 9346751 w 9351009"/>
              <a:gd name="connsiteY3" fmla="*/ 2428484 h 4799414"/>
              <a:gd name="connsiteX4" fmla="*/ 8959341 w 9351009"/>
              <a:gd name="connsiteY4" fmla="*/ 4685110 h 4799414"/>
              <a:gd name="connsiteX5" fmla="*/ 4235003 w 9351009"/>
              <a:gd name="connsiteY5" fmla="*/ 4746236 h 4799414"/>
              <a:gd name="connsiteX6" fmla="*/ 410280 w 9351009"/>
              <a:gd name="connsiteY6" fmla="*/ 4624891 h 4799414"/>
              <a:gd name="connsiteX7" fmla="*/ 22513 w 9351009"/>
              <a:gd name="connsiteY7" fmla="*/ 2303442 h 4799414"/>
              <a:gd name="connsiteX8" fmla="*/ 320624 w 9351009"/>
              <a:gd name="connsiteY8" fmla="*/ 188472 h 4799414"/>
              <a:gd name="connsiteX0" fmla="*/ 320624 w 9351009"/>
              <a:gd name="connsiteY0" fmla="*/ 161603 h 4772545"/>
              <a:gd name="connsiteX1" fmla="*/ 4679504 w 9351009"/>
              <a:gd name="connsiteY1" fmla="*/ 62701 h 4772545"/>
              <a:gd name="connsiteX2" fmla="*/ 9019818 w 9351009"/>
              <a:gd name="connsiteY2" fmla="*/ 325200 h 4772545"/>
              <a:gd name="connsiteX3" fmla="*/ 9346751 w 9351009"/>
              <a:gd name="connsiteY3" fmla="*/ 2401615 h 4772545"/>
              <a:gd name="connsiteX4" fmla="*/ 8959341 w 9351009"/>
              <a:gd name="connsiteY4" fmla="*/ 4658241 h 4772545"/>
              <a:gd name="connsiteX5" fmla="*/ 4235003 w 9351009"/>
              <a:gd name="connsiteY5" fmla="*/ 4719367 h 4772545"/>
              <a:gd name="connsiteX6" fmla="*/ 410280 w 9351009"/>
              <a:gd name="connsiteY6" fmla="*/ 4598022 h 4772545"/>
              <a:gd name="connsiteX7" fmla="*/ 22513 w 9351009"/>
              <a:gd name="connsiteY7" fmla="*/ 2276573 h 4772545"/>
              <a:gd name="connsiteX8" fmla="*/ 320624 w 9351009"/>
              <a:gd name="connsiteY8" fmla="*/ 161603 h 4772545"/>
              <a:gd name="connsiteX0" fmla="*/ 362957 w 9351009"/>
              <a:gd name="connsiteY0" fmla="*/ 149775 h 4792467"/>
              <a:gd name="connsiteX1" fmla="*/ 4679504 w 9351009"/>
              <a:gd name="connsiteY1" fmla="*/ 82623 h 4792467"/>
              <a:gd name="connsiteX2" fmla="*/ 9019818 w 9351009"/>
              <a:gd name="connsiteY2" fmla="*/ 345122 h 4792467"/>
              <a:gd name="connsiteX3" fmla="*/ 9346751 w 9351009"/>
              <a:gd name="connsiteY3" fmla="*/ 2421537 h 4792467"/>
              <a:gd name="connsiteX4" fmla="*/ 8959341 w 9351009"/>
              <a:gd name="connsiteY4" fmla="*/ 4678163 h 4792467"/>
              <a:gd name="connsiteX5" fmla="*/ 4235003 w 9351009"/>
              <a:gd name="connsiteY5" fmla="*/ 4739289 h 4792467"/>
              <a:gd name="connsiteX6" fmla="*/ 410280 w 9351009"/>
              <a:gd name="connsiteY6" fmla="*/ 4617944 h 4792467"/>
              <a:gd name="connsiteX7" fmla="*/ 22513 w 9351009"/>
              <a:gd name="connsiteY7" fmla="*/ 2296495 h 4792467"/>
              <a:gd name="connsiteX8" fmla="*/ 362957 w 9351009"/>
              <a:gd name="connsiteY8" fmla="*/ 149775 h 4792467"/>
              <a:gd name="connsiteX0" fmla="*/ 362957 w 9348535"/>
              <a:gd name="connsiteY0" fmla="*/ 149775 h 4792467"/>
              <a:gd name="connsiteX1" fmla="*/ 4679504 w 9348535"/>
              <a:gd name="connsiteY1" fmla="*/ 82623 h 4792467"/>
              <a:gd name="connsiteX2" fmla="*/ 8977484 w 9348535"/>
              <a:gd name="connsiteY2" fmla="*/ 271038 h 4792467"/>
              <a:gd name="connsiteX3" fmla="*/ 9346751 w 9348535"/>
              <a:gd name="connsiteY3" fmla="*/ 2421537 h 4792467"/>
              <a:gd name="connsiteX4" fmla="*/ 8959341 w 9348535"/>
              <a:gd name="connsiteY4" fmla="*/ 4678163 h 4792467"/>
              <a:gd name="connsiteX5" fmla="*/ 4235003 w 9348535"/>
              <a:gd name="connsiteY5" fmla="*/ 4739289 h 4792467"/>
              <a:gd name="connsiteX6" fmla="*/ 410280 w 9348535"/>
              <a:gd name="connsiteY6" fmla="*/ 4617944 h 4792467"/>
              <a:gd name="connsiteX7" fmla="*/ 22513 w 9348535"/>
              <a:gd name="connsiteY7" fmla="*/ 2296495 h 4792467"/>
              <a:gd name="connsiteX8" fmla="*/ 362957 w 9348535"/>
              <a:gd name="connsiteY8" fmla="*/ 149775 h 4792467"/>
              <a:gd name="connsiteX0" fmla="*/ 494011 w 9479589"/>
              <a:gd name="connsiteY0" fmla="*/ 191062 h 4833754"/>
              <a:gd name="connsiteX1" fmla="*/ 4810558 w 9479589"/>
              <a:gd name="connsiteY1" fmla="*/ 123910 h 4833754"/>
              <a:gd name="connsiteX2" fmla="*/ 9108538 w 9479589"/>
              <a:gd name="connsiteY2" fmla="*/ 312325 h 4833754"/>
              <a:gd name="connsiteX3" fmla="*/ 9477805 w 9479589"/>
              <a:gd name="connsiteY3" fmla="*/ 2462824 h 4833754"/>
              <a:gd name="connsiteX4" fmla="*/ 9090395 w 9479589"/>
              <a:gd name="connsiteY4" fmla="*/ 4719450 h 4833754"/>
              <a:gd name="connsiteX5" fmla="*/ 4366057 w 9479589"/>
              <a:gd name="connsiteY5" fmla="*/ 4780576 h 4833754"/>
              <a:gd name="connsiteX6" fmla="*/ 541334 w 9479589"/>
              <a:gd name="connsiteY6" fmla="*/ 4659231 h 4833754"/>
              <a:gd name="connsiteX7" fmla="*/ 111234 w 9479589"/>
              <a:gd name="connsiteY7" fmla="*/ 2433032 h 4833754"/>
              <a:gd name="connsiteX8" fmla="*/ 494011 w 9479589"/>
              <a:gd name="connsiteY8" fmla="*/ 191062 h 4833754"/>
              <a:gd name="connsiteX0" fmla="*/ 400619 w 9386197"/>
              <a:gd name="connsiteY0" fmla="*/ 241270 h 4883962"/>
              <a:gd name="connsiteX1" fmla="*/ 4717166 w 9386197"/>
              <a:gd name="connsiteY1" fmla="*/ 174118 h 4883962"/>
              <a:gd name="connsiteX2" fmla="*/ 9015146 w 9386197"/>
              <a:gd name="connsiteY2" fmla="*/ 362533 h 4883962"/>
              <a:gd name="connsiteX3" fmla="*/ 9384413 w 9386197"/>
              <a:gd name="connsiteY3" fmla="*/ 2513032 h 4883962"/>
              <a:gd name="connsiteX4" fmla="*/ 8997003 w 9386197"/>
              <a:gd name="connsiteY4" fmla="*/ 4769658 h 4883962"/>
              <a:gd name="connsiteX5" fmla="*/ 4272665 w 9386197"/>
              <a:gd name="connsiteY5" fmla="*/ 4830784 h 4883962"/>
              <a:gd name="connsiteX6" fmla="*/ 447942 w 9386197"/>
              <a:gd name="connsiteY6" fmla="*/ 4709439 h 4883962"/>
              <a:gd name="connsiteX7" fmla="*/ 17842 w 9386197"/>
              <a:gd name="connsiteY7" fmla="*/ 2483240 h 4883962"/>
              <a:gd name="connsiteX8" fmla="*/ 400619 w 9386197"/>
              <a:gd name="connsiteY8" fmla="*/ 241270 h 4883962"/>
              <a:gd name="connsiteX0" fmla="*/ 405500 w 9391078"/>
              <a:gd name="connsiteY0" fmla="*/ 176143 h 4818835"/>
              <a:gd name="connsiteX1" fmla="*/ 4722047 w 9391078"/>
              <a:gd name="connsiteY1" fmla="*/ 108991 h 4818835"/>
              <a:gd name="connsiteX2" fmla="*/ 9020027 w 9391078"/>
              <a:gd name="connsiteY2" fmla="*/ 297406 h 4818835"/>
              <a:gd name="connsiteX3" fmla="*/ 9389294 w 9391078"/>
              <a:gd name="connsiteY3" fmla="*/ 2447905 h 4818835"/>
              <a:gd name="connsiteX4" fmla="*/ 9001884 w 9391078"/>
              <a:gd name="connsiteY4" fmla="*/ 4704531 h 4818835"/>
              <a:gd name="connsiteX5" fmla="*/ 4277546 w 9391078"/>
              <a:gd name="connsiteY5" fmla="*/ 4765657 h 4818835"/>
              <a:gd name="connsiteX6" fmla="*/ 452823 w 9391078"/>
              <a:gd name="connsiteY6" fmla="*/ 4644312 h 4818835"/>
              <a:gd name="connsiteX7" fmla="*/ 22723 w 9391078"/>
              <a:gd name="connsiteY7" fmla="*/ 2418113 h 4818835"/>
              <a:gd name="connsiteX8" fmla="*/ 405500 w 9391078"/>
              <a:gd name="connsiteY8" fmla="*/ 176143 h 4818835"/>
              <a:gd name="connsiteX0" fmla="*/ 405500 w 9391078"/>
              <a:gd name="connsiteY0" fmla="*/ 172730 h 4826006"/>
              <a:gd name="connsiteX1" fmla="*/ 4722047 w 9391078"/>
              <a:gd name="connsiteY1" fmla="*/ 116162 h 4826006"/>
              <a:gd name="connsiteX2" fmla="*/ 9020027 w 9391078"/>
              <a:gd name="connsiteY2" fmla="*/ 304577 h 4826006"/>
              <a:gd name="connsiteX3" fmla="*/ 9389294 w 9391078"/>
              <a:gd name="connsiteY3" fmla="*/ 2455076 h 4826006"/>
              <a:gd name="connsiteX4" fmla="*/ 9001884 w 9391078"/>
              <a:gd name="connsiteY4" fmla="*/ 4711702 h 4826006"/>
              <a:gd name="connsiteX5" fmla="*/ 4277546 w 9391078"/>
              <a:gd name="connsiteY5" fmla="*/ 4772828 h 4826006"/>
              <a:gd name="connsiteX6" fmla="*/ 452823 w 9391078"/>
              <a:gd name="connsiteY6" fmla="*/ 4651483 h 4826006"/>
              <a:gd name="connsiteX7" fmla="*/ 22723 w 9391078"/>
              <a:gd name="connsiteY7" fmla="*/ 2425284 h 4826006"/>
              <a:gd name="connsiteX8" fmla="*/ 405500 w 9391078"/>
              <a:gd name="connsiteY8" fmla="*/ 172730 h 4826006"/>
              <a:gd name="connsiteX0" fmla="*/ 405500 w 9391078"/>
              <a:gd name="connsiteY0" fmla="*/ 162061 h 4815337"/>
              <a:gd name="connsiteX1" fmla="*/ 4722047 w 9391078"/>
              <a:gd name="connsiteY1" fmla="*/ 105493 h 4815337"/>
              <a:gd name="connsiteX2" fmla="*/ 9020027 w 9391078"/>
              <a:gd name="connsiteY2" fmla="*/ 293908 h 4815337"/>
              <a:gd name="connsiteX3" fmla="*/ 9389294 w 9391078"/>
              <a:gd name="connsiteY3" fmla="*/ 2444407 h 4815337"/>
              <a:gd name="connsiteX4" fmla="*/ 9001884 w 9391078"/>
              <a:gd name="connsiteY4" fmla="*/ 4701033 h 4815337"/>
              <a:gd name="connsiteX5" fmla="*/ 4277546 w 9391078"/>
              <a:gd name="connsiteY5" fmla="*/ 4762159 h 4815337"/>
              <a:gd name="connsiteX6" fmla="*/ 452823 w 9391078"/>
              <a:gd name="connsiteY6" fmla="*/ 4640814 h 4815337"/>
              <a:gd name="connsiteX7" fmla="*/ 22723 w 9391078"/>
              <a:gd name="connsiteY7" fmla="*/ 2414615 h 4815337"/>
              <a:gd name="connsiteX8" fmla="*/ 405500 w 9391078"/>
              <a:gd name="connsiteY8" fmla="*/ 162061 h 4815337"/>
              <a:gd name="connsiteX0" fmla="*/ 494011 w 9479589"/>
              <a:gd name="connsiteY0" fmla="*/ 278332 h 4931608"/>
              <a:gd name="connsiteX1" fmla="*/ 4810558 w 9479589"/>
              <a:gd name="connsiteY1" fmla="*/ 10097 h 4931608"/>
              <a:gd name="connsiteX2" fmla="*/ 9108538 w 9479589"/>
              <a:gd name="connsiteY2" fmla="*/ 410179 h 4931608"/>
              <a:gd name="connsiteX3" fmla="*/ 9477805 w 9479589"/>
              <a:gd name="connsiteY3" fmla="*/ 2560678 h 4931608"/>
              <a:gd name="connsiteX4" fmla="*/ 9090395 w 9479589"/>
              <a:gd name="connsiteY4" fmla="*/ 4817304 h 4931608"/>
              <a:gd name="connsiteX5" fmla="*/ 4366057 w 9479589"/>
              <a:gd name="connsiteY5" fmla="*/ 4878430 h 4931608"/>
              <a:gd name="connsiteX6" fmla="*/ 541334 w 9479589"/>
              <a:gd name="connsiteY6" fmla="*/ 4757085 h 4931608"/>
              <a:gd name="connsiteX7" fmla="*/ 111234 w 9479589"/>
              <a:gd name="connsiteY7" fmla="*/ 2530886 h 4931608"/>
              <a:gd name="connsiteX8" fmla="*/ 494011 w 9479589"/>
              <a:gd name="connsiteY8" fmla="*/ 278332 h 4931608"/>
              <a:gd name="connsiteX0" fmla="*/ 494011 w 9478583"/>
              <a:gd name="connsiteY0" fmla="*/ 310099 h 4963375"/>
              <a:gd name="connsiteX1" fmla="*/ 4810558 w 9478583"/>
              <a:gd name="connsiteY1" fmla="*/ 41864 h 4963375"/>
              <a:gd name="connsiteX2" fmla="*/ 9045038 w 9478583"/>
              <a:gd name="connsiteY2" fmla="*/ 304362 h 4963375"/>
              <a:gd name="connsiteX3" fmla="*/ 9477805 w 9478583"/>
              <a:gd name="connsiteY3" fmla="*/ 2592445 h 4963375"/>
              <a:gd name="connsiteX4" fmla="*/ 9090395 w 9478583"/>
              <a:gd name="connsiteY4" fmla="*/ 4849071 h 4963375"/>
              <a:gd name="connsiteX5" fmla="*/ 4366057 w 9478583"/>
              <a:gd name="connsiteY5" fmla="*/ 4910197 h 4963375"/>
              <a:gd name="connsiteX6" fmla="*/ 541334 w 9478583"/>
              <a:gd name="connsiteY6" fmla="*/ 4788852 h 4963375"/>
              <a:gd name="connsiteX7" fmla="*/ 111234 w 9478583"/>
              <a:gd name="connsiteY7" fmla="*/ 2562653 h 4963375"/>
              <a:gd name="connsiteX8" fmla="*/ 494011 w 9478583"/>
              <a:gd name="connsiteY8" fmla="*/ 310099 h 4963375"/>
              <a:gd name="connsiteX0" fmla="*/ 493353 w 9477925"/>
              <a:gd name="connsiteY0" fmla="*/ 283275 h 4936551"/>
              <a:gd name="connsiteX1" fmla="*/ 4799316 w 9477925"/>
              <a:gd name="connsiteY1" fmla="*/ 67957 h 4936551"/>
              <a:gd name="connsiteX2" fmla="*/ 9044380 w 9477925"/>
              <a:gd name="connsiteY2" fmla="*/ 277538 h 4936551"/>
              <a:gd name="connsiteX3" fmla="*/ 9477147 w 9477925"/>
              <a:gd name="connsiteY3" fmla="*/ 2565621 h 4936551"/>
              <a:gd name="connsiteX4" fmla="*/ 9089737 w 9477925"/>
              <a:gd name="connsiteY4" fmla="*/ 4822247 h 4936551"/>
              <a:gd name="connsiteX5" fmla="*/ 4365399 w 9477925"/>
              <a:gd name="connsiteY5" fmla="*/ 4883373 h 4936551"/>
              <a:gd name="connsiteX6" fmla="*/ 540676 w 9477925"/>
              <a:gd name="connsiteY6" fmla="*/ 4762028 h 4936551"/>
              <a:gd name="connsiteX7" fmla="*/ 110576 w 9477925"/>
              <a:gd name="connsiteY7" fmla="*/ 2535829 h 4936551"/>
              <a:gd name="connsiteX8" fmla="*/ 493353 w 9477925"/>
              <a:gd name="connsiteY8" fmla="*/ 283275 h 4936551"/>
              <a:gd name="connsiteX0" fmla="*/ 509831 w 9462653"/>
              <a:gd name="connsiteY0" fmla="*/ 172645 h 5048171"/>
              <a:gd name="connsiteX1" fmla="*/ 4784044 w 9462653"/>
              <a:gd name="connsiteY1" fmla="*/ 179577 h 5048171"/>
              <a:gd name="connsiteX2" fmla="*/ 9029108 w 9462653"/>
              <a:gd name="connsiteY2" fmla="*/ 389158 h 5048171"/>
              <a:gd name="connsiteX3" fmla="*/ 9461875 w 9462653"/>
              <a:gd name="connsiteY3" fmla="*/ 2677241 h 5048171"/>
              <a:gd name="connsiteX4" fmla="*/ 9074465 w 9462653"/>
              <a:gd name="connsiteY4" fmla="*/ 4933867 h 5048171"/>
              <a:gd name="connsiteX5" fmla="*/ 4350127 w 9462653"/>
              <a:gd name="connsiteY5" fmla="*/ 4994993 h 5048171"/>
              <a:gd name="connsiteX6" fmla="*/ 525404 w 9462653"/>
              <a:gd name="connsiteY6" fmla="*/ 4873648 h 5048171"/>
              <a:gd name="connsiteX7" fmla="*/ 95304 w 9462653"/>
              <a:gd name="connsiteY7" fmla="*/ 2647449 h 5048171"/>
              <a:gd name="connsiteX8" fmla="*/ 509831 w 9462653"/>
              <a:gd name="connsiteY8" fmla="*/ 172645 h 5048171"/>
              <a:gd name="connsiteX0" fmla="*/ 532109 w 9484931"/>
              <a:gd name="connsiteY0" fmla="*/ 74392 h 4949918"/>
              <a:gd name="connsiteX1" fmla="*/ 4806322 w 9484931"/>
              <a:gd name="connsiteY1" fmla="*/ 81324 h 4949918"/>
              <a:gd name="connsiteX2" fmla="*/ 9051386 w 9484931"/>
              <a:gd name="connsiteY2" fmla="*/ 290905 h 4949918"/>
              <a:gd name="connsiteX3" fmla="*/ 9484153 w 9484931"/>
              <a:gd name="connsiteY3" fmla="*/ 2578988 h 4949918"/>
              <a:gd name="connsiteX4" fmla="*/ 9096743 w 9484931"/>
              <a:gd name="connsiteY4" fmla="*/ 4835614 h 4949918"/>
              <a:gd name="connsiteX5" fmla="*/ 4372405 w 9484931"/>
              <a:gd name="connsiteY5" fmla="*/ 4896740 h 4949918"/>
              <a:gd name="connsiteX6" fmla="*/ 547682 w 9484931"/>
              <a:gd name="connsiteY6" fmla="*/ 4775395 h 4949918"/>
              <a:gd name="connsiteX7" fmla="*/ 117582 w 9484931"/>
              <a:gd name="connsiteY7" fmla="*/ 2549196 h 4949918"/>
              <a:gd name="connsiteX8" fmla="*/ 532109 w 9484931"/>
              <a:gd name="connsiteY8" fmla="*/ 74392 h 4949918"/>
              <a:gd name="connsiteX0" fmla="*/ 426242 w 9379064"/>
              <a:gd name="connsiteY0" fmla="*/ 100062 h 4975588"/>
              <a:gd name="connsiteX1" fmla="*/ 4700455 w 9379064"/>
              <a:gd name="connsiteY1" fmla="*/ 106994 h 4975588"/>
              <a:gd name="connsiteX2" fmla="*/ 8945519 w 9379064"/>
              <a:gd name="connsiteY2" fmla="*/ 316575 h 4975588"/>
              <a:gd name="connsiteX3" fmla="*/ 9378286 w 9379064"/>
              <a:gd name="connsiteY3" fmla="*/ 2604658 h 4975588"/>
              <a:gd name="connsiteX4" fmla="*/ 8990876 w 9379064"/>
              <a:gd name="connsiteY4" fmla="*/ 4861284 h 4975588"/>
              <a:gd name="connsiteX5" fmla="*/ 4266538 w 9379064"/>
              <a:gd name="connsiteY5" fmla="*/ 4922410 h 4975588"/>
              <a:gd name="connsiteX6" fmla="*/ 441815 w 9379064"/>
              <a:gd name="connsiteY6" fmla="*/ 4801065 h 4975588"/>
              <a:gd name="connsiteX7" fmla="*/ 11715 w 9379064"/>
              <a:gd name="connsiteY7" fmla="*/ 2574866 h 4975588"/>
              <a:gd name="connsiteX8" fmla="*/ 426242 w 9379064"/>
              <a:gd name="connsiteY8" fmla="*/ 100062 h 4975588"/>
              <a:gd name="connsiteX0" fmla="*/ 433222 w 9386044"/>
              <a:gd name="connsiteY0" fmla="*/ 100062 h 5152458"/>
              <a:gd name="connsiteX1" fmla="*/ 4707435 w 9386044"/>
              <a:gd name="connsiteY1" fmla="*/ 106994 h 5152458"/>
              <a:gd name="connsiteX2" fmla="*/ 8952499 w 9386044"/>
              <a:gd name="connsiteY2" fmla="*/ 316575 h 5152458"/>
              <a:gd name="connsiteX3" fmla="*/ 9385266 w 9386044"/>
              <a:gd name="connsiteY3" fmla="*/ 2604658 h 5152458"/>
              <a:gd name="connsiteX4" fmla="*/ 8997856 w 9386044"/>
              <a:gd name="connsiteY4" fmla="*/ 4861284 h 5152458"/>
              <a:gd name="connsiteX5" fmla="*/ 4273518 w 9386044"/>
              <a:gd name="connsiteY5" fmla="*/ 4922410 h 5152458"/>
              <a:gd name="connsiteX6" fmla="*/ 417045 w 9386044"/>
              <a:gd name="connsiteY6" fmla="*/ 5055065 h 5152458"/>
              <a:gd name="connsiteX7" fmla="*/ 18695 w 9386044"/>
              <a:gd name="connsiteY7" fmla="*/ 2574866 h 5152458"/>
              <a:gd name="connsiteX8" fmla="*/ 433222 w 9386044"/>
              <a:gd name="connsiteY8" fmla="*/ 100062 h 5152458"/>
              <a:gd name="connsiteX0" fmla="*/ 433222 w 9386044"/>
              <a:gd name="connsiteY0" fmla="*/ 100062 h 5215884"/>
              <a:gd name="connsiteX1" fmla="*/ 4707435 w 9386044"/>
              <a:gd name="connsiteY1" fmla="*/ 106994 h 5215884"/>
              <a:gd name="connsiteX2" fmla="*/ 8952499 w 9386044"/>
              <a:gd name="connsiteY2" fmla="*/ 316575 h 5215884"/>
              <a:gd name="connsiteX3" fmla="*/ 9385266 w 9386044"/>
              <a:gd name="connsiteY3" fmla="*/ 2604658 h 5215884"/>
              <a:gd name="connsiteX4" fmla="*/ 8997856 w 9386044"/>
              <a:gd name="connsiteY4" fmla="*/ 4861284 h 5215884"/>
              <a:gd name="connsiteX5" fmla="*/ 4315851 w 9386044"/>
              <a:gd name="connsiteY5" fmla="*/ 5155243 h 5215884"/>
              <a:gd name="connsiteX6" fmla="*/ 417045 w 9386044"/>
              <a:gd name="connsiteY6" fmla="*/ 5055065 h 5215884"/>
              <a:gd name="connsiteX7" fmla="*/ 18695 w 9386044"/>
              <a:gd name="connsiteY7" fmla="*/ 2574866 h 5215884"/>
              <a:gd name="connsiteX8" fmla="*/ 433222 w 9386044"/>
              <a:gd name="connsiteY8" fmla="*/ 100062 h 5215884"/>
              <a:gd name="connsiteX0" fmla="*/ 433222 w 9386044"/>
              <a:gd name="connsiteY0" fmla="*/ 100062 h 5215884"/>
              <a:gd name="connsiteX1" fmla="*/ 4707435 w 9386044"/>
              <a:gd name="connsiteY1" fmla="*/ 106994 h 5215884"/>
              <a:gd name="connsiteX2" fmla="*/ 8952499 w 9386044"/>
              <a:gd name="connsiteY2" fmla="*/ 316575 h 5215884"/>
              <a:gd name="connsiteX3" fmla="*/ 9385266 w 9386044"/>
              <a:gd name="connsiteY3" fmla="*/ 2604658 h 5215884"/>
              <a:gd name="connsiteX4" fmla="*/ 8955523 w 9386044"/>
              <a:gd name="connsiteY4" fmla="*/ 5072951 h 5215884"/>
              <a:gd name="connsiteX5" fmla="*/ 4315851 w 9386044"/>
              <a:gd name="connsiteY5" fmla="*/ 5155243 h 5215884"/>
              <a:gd name="connsiteX6" fmla="*/ 417045 w 9386044"/>
              <a:gd name="connsiteY6" fmla="*/ 5055065 h 5215884"/>
              <a:gd name="connsiteX7" fmla="*/ 18695 w 9386044"/>
              <a:gd name="connsiteY7" fmla="*/ 2574866 h 5215884"/>
              <a:gd name="connsiteX8" fmla="*/ 433222 w 9386044"/>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8046"/>
              <a:gd name="connsiteY0" fmla="*/ 100062 h 5215884"/>
              <a:gd name="connsiteX1" fmla="*/ 4707435 w 9378046"/>
              <a:gd name="connsiteY1" fmla="*/ 106994 h 5215884"/>
              <a:gd name="connsiteX2" fmla="*/ 9037165 w 9378046"/>
              <a:gd name="connsiteY2" fmla="*/ 348325 h 5215884"/>
              <a:gd name="connsiteX3" fmla="*/ 9374682 w 9378046"/>
              <a:gd name="connsiteY3" fmla="*/ 2752824 h 5215884"/>
              <a:gd name="connsiteX4" fmla="*/ 8955523 w 9378046"/>
              <a:gd name="connsiteY4" fmla="*/ 5072951 h 5215884"/>
              <a:gd name="connsiteX5" fmla="*/ 4315851 w 9378046"/>
              <a:gd name="connsiteY5" fmla="*/ 5155243 h 5215884"/>
              <a:gd name="connsiteX6" fmla="*/ 417045 w 9378046"/>
              <a:gd name="connsiteY6" fmla="*/ 5055065 h 5215884"/>
              <a:gd name="connsiteX7" fmla="*/ 18695 w 9378046"/>
              <a:gd name="connsiteY7" fmla="*/ 2574866 h 5215884"/>
              <a:gd name="connsiteX8" fmla="*/ 433222 w 9378046"/>
              <a:gd name="connsiteY8" fmla="*/ 100062 h 5215884"/>
              <a:gd name="connsiteX0" fmla="*/ 507306 w 9378046"/>
              <a:gd name="connsiteY0" fmla="*/ 102435 h 5207674"/>
              <a:gd name="connsiteX1" fmla="*/ 4707435 w 9378046"/>
              <a:gd name="connsiteY1" fmla="*/ 98784 h 5207674"/>
              <a:gd name="connsiteX2" fmla="*/ 9037165 w 9378046"/>
              <a:gd name="connsiteY2" fmla="*/ 340115 h 5207674"/>
              <a:gd name="connsiteX3" fmla="*/ 9374682 w 9378046"/>
              <a:gd name="connsiteY3" fmla="*/ 2744614 h 5207674"/>
              <a:gd name="connsiteX4" fmla="*/ 8955523 w 9378046"/>
              <a:gd name="connsiteY4" fmla="*/ 5064741 h 5207674"/>
              <a:gd name="connsiteX5" fmla="*/ 4315851 w 9378046"/>
              <a:gd name="connsiteY5" fmla="*/ 5147033 h 5207674"/>
              <a:gd name="connsiteX6" fmla="*/ 417045 w 9378046"/>
              <a:gd name="connsiteY6" fmla="*/ 5046855 h 5207674"/>
              <a:gd name="connsiteX7" fmla="*/ 18695 w 9378046"/>
              <a:gd name="connsiteY7" fmla="*/ 2566656 h 5207674"/>
              <a:gd name="connsiteX8" fmla="*/ 507306 w 9378046"/>
              <a:gd name="connsiteY8" fmla="*/ 102435 h 5207674"/>
              <a:gd name="connsiteX0" fmla="*/ 507306 w 9378046"/>
              <a:gd name="connsiteY0" fmla="*/ 110284 h 5183773"/>
              <a:gd name="connsiteX1" fmla="*/ 4707435 w 9378046"/>
              <a:gd name="connsiteY1" fmla="*/ 74883 h 5183773"/>
              <a:gd name="connsiteX2" fmla="*/ 9037165 w 9378046"/>
              <a:gd name="connsiteY2" fmla="*/ 316214 h 5183773"/>
              <a:gd name="connsiteX3" fmla="*/ 9374682 w 9378046"/>
              <a:gd name="connsiteY3" fmla="*/ 2720713 h 5183773"/>
              <a:gd name="connsiteX4" fmla="*/ 8955523 w 9378046"/>
              <a:gd name="connsiteY4" fmla="*/ 5040840 h 5183773"/>
              <a:gd name="connsiteX5" fmla="*/ 4315851 w 9378046"/>
              <a:gd name="connsiteY5" fmla="*/ 5123132 h 5183773"/>
              <a:gd name="connsiteX6" fmla="*/ 417045 w 9378046"/>
              <a:gd name="connsiteY6" fmla="*/ 5022954 h 5183773"/>
              <a:gd name="connsiteX7" fmla="*/ 18695 w 9378046"/>
              <a:gd name="connsiteY7" fmla="*/ 2542755 h 5183773"/>
              <a:gd name="connsiteX8" fmla="*/ 507306 w 9378046"/>
              <a:gd name="connsiteY8" fmla="*/ 110284 h 5183773"/>
              <a:gd name="connsiteX0" fmla="*/ 507306 w 9378046"/>
              <a:gd name="connsiteY0" fmla="*/ 119454 h 5161193"/>
              <a:gd name="connsiteX1" fmla="*/ 4707435 w 9378046"/>
              <a:gd name="connsiteY1" fmla="*/ 52303 h 5161193"/>
              <a:gd name="connsiteX2" fmla="*/ 9037165 w 9378046"/>
              <a:gd name="connsiteY2" fmla="*/ 293634 h 5161193"/>
              <a:gd name="connsiteX3" fmla="*/ 9374682 w 9378046"/>
              <a:gd name="connsiteY3" fmla="*/ 2698133 h 5161193"/>
              <a:gd name="connsiteX4" fmla="*/ 8955523 w 9378046"/>
              <a:gd name="connsiteY4" fmla="*/ 5018260 h 5161193"/>
              <a:gd name="connsiteX5" fmla="*/ 4315851 w 9378046"/>
              <a:gd name="connsiteY5" fmla="*/ 5100552 h 5161193"/>
              <a:gd name="connsiteX6" fmla="*/ 417045 w 9378046"/>
              <a:gd name="connsiteY6" fmla="*/ 5000374 h 5161193"/>
              <a:gd name="connsiteX7" fmla="*/ 18695 w 9378046"/>
              <a:gd name="connsiteY7" fmla="*/ 2520175 h 5161193"/>
              <a:gd name="connsiteX8" fmla="*/ 507306 w 9378046"/>
              <a:gd name="connsiteY8" fmla="*/ 119454 h 5161193"/>
              <a:gd name="connsiteX0" fmla="*/ 507306 w 9378046"/>
              <a:gd name="connsiteY0" fmla="*/ 152133 h 5193872"/>
              <a:gd name="connsiteX1" fmla="*/ 4707435 w 9378046"/>
              <a:gd name="connsiteY1" fmla="*/ 84982 h 5193872"/>
              <a:gd name="connsiteX2" fmla="*/ 9037165 w 9378046"/>
              <a:gd name="connsiteY2" fmla="*/ 326313 h 5193872"/>
              <a:gd name="connsiteX3" fmla="*/ 9374682 w 9378046"/>
              <a:gd name="connsiteY3" fmla="*/ 2730812 h 5193872"/>
              <a:gd name="connsiteX4" fmla="*/ 8955523 w 9378046"/>
              <a:gd name="connsiteY4" fmla="*/ 5050939 h 5193872"/>
              <a:gd name="connsiteX5" fmla="*/ 4315851 w 9378046"/>
              <a:gd name="connsiteY5" fmla="*/ 5133231 h 5193872"/>
              <a:gd name="connsiteX6" fmla="*/ 417045 w 9378046"/>
              <a:gd name="connsiteY6" fmla="*/ 5033053 h 5193872"/>
              <a:gd name="connsiteX7" fmla="*/ 18695 w 9378046"/>
              <a:gd name="connsiteY7" fmla="*/ 2552854 h 5193872"/>
              <a:gd name="connsiteX8" fmla="*/ 507306 w 9378046"/>
              <a:gd name="connsiteY8" fmla="*/ 152133 h 5193872"/>
              <a:gd name="connsiteX0" fmla="*/ 443806 w 9378046"/>
              <a:gd name="connsiteY0" fmla="*/ 152133 h 5193872"/>
              <a:gd name="connsiteX1" fmla="*/ 4707435 w 9378046"/>
              <a:gd name="connsiteY1" fmla="*/ 84982 h 5193872"/>
              <a:gd name="connsiteX2" fmla="*/ 9037165 w 9378046"/>
              <a:gd name="connsiteY2" fmla="*/ 326313 h 5193872"/>
              <a:gd name="connsiteX3" fmla="*/ 9374682 w 9378046"/>
              <a:gd name="connsiteY3" fmla="*/ 2730812 h 5193872"/>
              <a:gd name="connsiteX4" fmla="*/ 8955523 w 9378046"/>
              <a:gd name="connsiteY4" fmla="*/ 5050939 h 5193872"/>
              <a:gd name="connsiteX5" fmla="*/ 4315851 w 9378046"/>
              <a:gd name="connsiteY5" fmla="*/ 5133231 h 5193872"/>
              <a:gd name="connsiteX6" fmla="*/ 417045 w 9378046"/>
              <a:gd name="connsiteY6" fmla="*/ 5033053 h 5193872"/>
              <a:gd name="connsiteX7" fmla="*/ 18695 w 9378046"/>
              <a:gd name="connsiteY7" fmla="*/ 2552854 h 5193872"/>
              <a:gd name="connsiteX8" fmla="*/ 443806 w 9378046"/>
              <a:gd name="connsiteY8" fmla="*/ 152133 h 5193872"/>
              <a:gd name="connsiteX0" fmla="*/ 432834 w 9367074"/>
              <a:gd name="connsiteY0" fmla="*/ 152133 h 5182478"/>
              <a:gd name="connsiteX1" fmla="*/ 4696463 w 9367074"/>
              <a:gd name="connsiteY1" fmla="*/ 84982 h 5182478"/>
              <a:gd name="connsiteX2" fmla="*/ 9026193 w 9367074"/>
              <a:gd name="connsiteY2" fmla="*/ 326313 h 5182478"/>
              <a:gd name="connsiteX3" fmla="*/ 9363710 w 9367074"/>
              <a:gd name="connsiteY3" fmla="*/ 2730812 h 5182478"/>
              <a:gd name="connsiteX4" fmla="*/ 8944551 w 9367074"/>
              <a:gd name="connsiteY4" fmla="*/ 5050939 h 5182478"/>
              <a:gd name="connsiteX5" fmla="*/ 4304879 w 9367074"/>
              <a:gd name="connsiteY5" fmla="*/ 5133231 h 5182478"/>
              <a:gd name="connsiteX6" fmla="*/ 490739 w 9367074"/>
              <a:gd name="connsiteY6" fmla="*/ 5011886 h 5182478"/>
              <a:gd name="connsiteX7" fmla="*/ 7723 w 9367074"/>
              <a:gd name="connsiteY7" fmla="*/ 2552854 h 5182478"/>
              <a:gd name="connsiteX8" fmla="*/ 432834 w 9367074"/>
              <a:gd name="connsiteY8" fmla="*/ 152133 h 5182478"/>
              <a:gd name="connsiteX0" fmla="*/ 432834 w 9367074"/>
              <a:gd name="connsiteY0" fmla="*/ 152133 h 5163910"/>
              <a:gd name="connsiteX1" fmla="*/ 4696463 w 9367074"/>
              <a:gd name="connsiteY1" fmla="*/ 84982 h 5163910"/>
              <a:gd name="connsiteX2" fmla="*/ 9026193 w 9367074"/>
              <a:gd name="connsiteY2" fmla="*/ 326313 h 5163910"/>
              <a:gd name="connsiteX3" fmla="*/ 9363710 w 9367074"/>
              <a:gd name="connsiteY3" fmla="*/ 2730812 h 5163910"/>
              <a:gd name="connsiteX4" fmla="*/ 8944551 w 9367074"/>
              <a:gd name="connsiteY4" fmla="*/ 5050939 h 5163910"/>
              <a:gd name="connsiteX5" fmla="*/ 4304879 w 9367074"/>
              <a:gd name="connsiteY5" fmla="*/ 5090897 h 5163910"/>
              <a:gd name="connsiteX6" fmla="*/ 490739 w 9367074"/>
              <a:gd name="connsiteY6" fmla="*/ 5011886 h 5163910"/>
              <a:gd name="connsiteX7" fmla="*/ 7723 w 9367074"/>
              <a:gd name="connsiteY7" fmla="*/ 2552854 h 5163910"/>
              <a:gd name="connsiteX8" fmla="*/ 432834 w 9367074"/>
              <a:gd name="connsiteY8" fmla="*/ 152133 h 5163910"/>
              <a:gd name="connsiteX0" fmla="*/ 432834 w 9367908"/>
              <a:gd name="connsiteY0" fmla="*/ 152133 h 5163910"/>
              <a:gd name="connsiteX1" fmla="*/ 4696463 w 9367908"/>
              <a:gd name="connsiteY1" fmla="*/ 84982 h 5163910"/>
              <a:gd name="connsiteX2" fmla="*/ 9026193 w 9367908"/>
              <a:gd name="connsiteY2" fmla="*/ 326313 h 5163910"/>
              <a:gd name="connsiteX3" fmla="*/ 9363710 w 9367908"/>
              <a:gd name="connsiteY3" fmla="*/ 2730812 h 5163910"/>
              <a:gd name="connsiteX4" fmla="*/ 8986884 w 9367908"/>
              <a:gd name="connsiteY4" fmla="*/ 5050939 h 5163910"/>
              <a:gd name="connsiteX5" fmla="*/ 4304879 w 9367908"/>
              <a:gd name="connsiteY5" fmla="*/ 5090897 h 5163910"/>
              <a:gd name="connsiteX6" fmla="*/ 490739 w 9367908"/>
              <a:gd name="connsiteY6" fmla="*/ 5011886 h 5163910"/>
              <a:gd name="connsiteX7" fmla="*/ 7723 w 9367908"/>
              <a:gd name="connsiteY7" fmla="*/ 2552854 h 5163910"/>
              <a:gd name="connsiteX8" fmla="*/ 432834 w 9367908"/>
              <a:gd name="connsiteY8" fmla="*/ 152133 h 5163910"/>
              <a:gd name="connsiteX0" fmla="*/ 432834 w 9367074"/>
              <a:gd name="connsiteY0" fmla="*/ 152133 h 5163910"/>
              <a:gd name="connsiteX1" fmla="*/ 4696463 w 9367074"/>
              <a:gd name="connsiteY1" fmla="*/ 84982 h 5163910"/>
              <a:gd name="connsiteX2" fmla="*/ 9026193 w 9367074"/>
              <a:gd name="connsiteY2" fmla="*/ 326313 h 5163910"/>
              <a:gd name="connsiteX3" fmla="*/ 9363710 w 9367074"/>
              <a:gd name="connsiteY3" fmla="*/ 2730812 h 5163910"/>
              <a:gd name="connsiteX4" fmla="*/ 8933968 w 9367074"/>
              <a:gd name="connsiteY4" fmla="*/ 5050939 h 5163910"/>
              <a:gd name="connsiteX5" fmla="*/ 4304879 w 9367074"/>
              <a:gd name="connsiteY5" fmla="*/ 5090897 h 5163910"/>
              <a:gd name="connsiteX6" fmla="*/ 490739 w 9367074"/>
              <a:gd name="connsiteY6" fmla="*/ 5011886 h 5163910"/>
              <a:gd name="connsiteX7" fmla="*/ 7723 w 9367074"/>
              <a:gd name="connsiteY7" fmla="*/ 2552854 h 5163910"/>
              <a:gd name="connsiteX8" fmla="*/ 432834 w 9367074"/>
              <a:gd name="connsiteY8" fmla="*/ 152133 h 5163910"/>
              <a:gd name="connsiteX0" fmla="*/ 432834 w 9364816"/>
              <a:gd name="connsiteY0" fmla="*/ 152133 h 5163910"/>
              <a:gd name="connsiteX1" fmla="*/ 4696463 w 9364816"/>
              <a:gd name="connsiteY1" fmla="*/ 84982 h 5163910"/>
              <a:gd name="connsiteX2" fmla="*/ 8962693 w 9364816"/>
              <a:gd name="connsiteY2" fmla="*/ 347479 h 5163910"/>
              <a:gd name="connsiteX3" fmla="*/ 9363710 w 9364816"/>
              <a:gd name="connsiteY3" fmla="*/ 2730812 h 5163910"/>
              <a:gd name="connsiteX4" fmla="*/ 8933968 w 9364816"/>
              <a:gd name="connsiteY4" fmla="*/ 5050939 h 5163910"/>
              <a:gd name="connsiteX5" fmla="*/ 4304879 w 9364816"/>
              <a:gd name="connsiteY5" fmla="*/ 5090897 h 5163910"/>
              <a:gd name="connsiteX6" fmla="*/ 490739 w 9364816"/>
              <a:gd name="connsiteY6" fmla="*/ 5011886 h 5163910"/>
              <a:gd name="connsiteX7" fmla="*/ 7723 w 9364816"/>
              <a:gd name="connsiteY7" fmla="*/ 2552854 h 5163910"/>
              <a:gd name="connsiteX8" fmla="*/ 432834 w 9364816"/>
              <a:gd name="connsiteY8" fmla="*/ 152133 h 5163910"/>
              <a:gd name="connsiteX0" fmla="*/ 492759 w 9361241"/>
              <a:gd name="connsiteY0" fmla="*/ 155364 h 5156558"/>
              <a:gd name="connsiteX1" fmla="*/ 4692888 w 9361241"/>
              <a:gd name="connsiteY1" fmla="*/ 77630 h 5156558"/>
              <a:gd name="connsiteX2" fmla="*/ 8959118 w 9361241"/>
              <a:gd name="connsiteY2" fmla="*/ 340127 h 5156558"/>
              <a:gd name="connsiteX3" fmla="*/ 9360135 w 9361241"/>
              <a:gd name="connsiteY3" fmla="*/ 2723460 h 5156558"/>
              <a:gd name="connsiteX4" fmla="*/ 8930393 w 9361241"/>
              <a:gd name="connsiteY4" fmla="*/ 5043587 h 5156558"/>
              <a:gd name="connsiteX5" fmla="*/ 4301304 w 9361241"/>
              <a:gd name="connsiteY5" fmla="*/ 5083545 h 5156558"/>
              <a:gd name="connsiteX6" fmla="*/ 487164 w 9361241"/>
              <a:gd name="connsiteY6" fmla="*/ 5004534 h 5156558"/>
              <a:gd name="connsiteX7" fmla="*/ 4148 w 9361241"/>
              <a:gd name="connsiteY7" fmla="*/ 2545502 h 5156558"/>
              <a:gd name="connsiteX8" fmla="*/ 492759 w 9361241"/>
              <a:gd name="connsiteY8" fmla="*/ 155364 h 5156558"/>
              <a:gd name="connsiteX0" fmla="*/ 538454 w 9406936"/>
              <a:gd name="connsiteY0" fmla="*/ 195032 h 5196226"/>
              <a:gd name="connsiteX1" fmla="*/ 4738583 w 9406936"/>
              <a:gd name="connsiteY1" fmla="*/ 117298 h 5196226"/>
              <a:gd name="connsiteX2" fmla="*/ 9004813 w 9406936"/>
              <a:gd name="connsiteY2" fmla="*/ 379795 h 5196226"/>
              <a:gd name="connsiteX3" fmla="*/ 9405830 w 9406936"/>
              <a:gd name="connsiteY3" fmla="*/ 2763128 h 5196226"/>
              <a:gd name="connsiteX4" fmla="*/ 8976088 w 9406936"/>
              <a:gd name="connsiteY4" fmla="*/ 5083255 h 5196226"/>
              <a:gd name="connsiteX5" fmla="*/ 4346999 w 9406936"/>
              <a:gd name="connsiteY5" fmla="*/ 5123213 h 5196226"/>
              <a:gd name="connsiteX6" fmla="*/ 532859 w 9406936"/>
              <a:gd name="connsiteY6" fmla="*/ 5044202 h 5196226"/>
              <a:gd name="connsiteX7" fmla="*/ 71009 w 9406936"/>
              <a:gd name="connsiteY7" fmla="*/ 2585170 h 5196226"/>
              <a:gd name="connsiteX8" fmla="*/ 538454 w 9406936"/>
              <a:gd name="connsiteY8" fmla="*/ 195032 h 5196226"/>
              <a:gd name="connsiteX0" fmla="*/ 475319 w 9343801"/>
              <a:gd name="connsiteY0" fmla="*/ 250834 h 5252028"/>
              <a:gd name="connsiteX1" fmla="*/ 4675448 w 9343801"/>
              <a:gd name="connsiteY1" fmla="*/ 173100 h 5252028"/>
              <a:gd name="connsiteX2" fmla="*/ 8941678 w 9343801"/>
              <a:gd name="connsiteY2" fmla="*/ 435597 h 5252028"/>
              <a:gd name="connsiteX3" fmla="*/ 9342695 w 9343801"/>
              <a:gd name="connsiteY3" fmla="*/ 2818930 h 5252028"/>
              <a:gd name="connsiteX4" fmla="*/ 8912953 w 9343801"/>
              <a:gd name="connsiteY4" fmla="*/ 5139057 h 5252028"/>
              <a:gd name="connsiteX5" fmla="*/ 4283864 w 9343801"/>
              <a:gd name="connsiteY5" fmla="*/ 5179015 h 5252028"/>
              <a:gd name="connsiteX6" fmla="*/ 469724 w 9343801"/>
              <a:gd name="connsiteY6" fmla="*/ 5100004 h 5252028"/>
              <a:gd name="connsiteX7" fmla="*/ 7874 w 9343801"/>
              <a:gd name="connsiteY7" fmla="*/ 2640972 h 5252028"/>
              <a:gd name="connsiteX8" fmla="*/ 475319 w 9343801"/>
              <a:gd name="connsiteY8" fmla="*/ 250834 h 5252028"/>
              <a:gd name="connsiteX0" fmla="*/ 476561 w 9345043"/>
              <a:gd name="connsiteY0" fmla="*/ 175925 h 5177119"/>
              <a:gd name="connsiteX1" fmla="*/ 4676690 w 9345043"/>
              <a:gd name="connsiteY1" fmla="*/ 98191 h 5177119"/>
              <a:gd name="connsiteX2" fmla="*/ 8942920 w 9345043"/>
              <a:gd name="connsiteY2" fmla="*/ 360688 h 5177119"/>
              <a:gd name="connsiteX3" fmla="*/ 9343937 w 9345043"/>
              <a:gd name="connsiteY3" fmla="*/ 2744021 h 5177119"/>
              <a:gd name="connsiteX4" fmla="*/ 8914195 w 9345043"/>
              <a:gd name="connsiteY4" fmla="*/ 5064148 h 5177119"/>
              <a:gd name="connsiteX5" fmla="*/ 4285106 w 9345043"/>
              <a:gd name="connsiteY5" fmla="*/ 5104106 h 5177119"/>
              <a:gd name="connsiteX6" fmla="*/ 470966 w 9345043"/>
              <a:gd name="connsiteY6" fmla="*/ 5025095 h 5177119"/>
              <a:gd name="connsiteX7" fmla="*/ 9116 w 9345043"/>
              <a:gd name="connsiteY7" fmla="*/ 2566063 h 5177119"/>
              <a:gd name="connsiteX8" fmla="*/ 476561 w 9345043"/>
              <a:gd name="connsiteY8" fmla="*/ 175925 h 5177119"/>
              <a:gd name="connsiteX0" fmla="*/ 422868 w 9354850"/>
              <a:gd name="connsiteY0" fmla="*/ 172764 h 5184541"/>
              <a:gd name="connsiteX1" fmla="*/ 4686497 w 9354850"/>
              <a:gd name="connsiteY1" fmla="*/ 105613 h 5184541"/>
              <a:gd name="connsiteX2" fmla="*/ 8952727 w 9354850"/>
              <a:gd name="connsiteY2" fmla="*/ 368110 h 5184541"/>
              <a:gd name="connsiteX3" fmla="*/ 9353744 w 9354850"/>
              <a:gd name="connsiteY3" fmla="*/ 2751443 h 5184541"/>
              <a:gd name="connsiteX4" fmla="*/ 8924002 w 9354850"/>
              <a:gd name="connsiteY4" fmla="*/ 5071570 h 5184541"/>
              <a:gd name="connsiteX5" fmla="*/ 4294913 w 9354850"/>
              <a:gd name="connsiteY5" fmla="*/ 5111528 h 5184541"/>
              <a:gd name="connsiteX6" fmla="*/ 480773 w 9354850"/>
              <a:gd name="connsiteY6" fmla="*/ 5032517 h 5184541"/>
              <a:gd name="connsiteX7" fmla="*/ 18923 w 9354850"/>
              <a:gd name="connsiteY7" fmla="*/ 2573485 h 5184541"/>
              <a:gd name="connsiteX8" fmla="*/ 422868 w 9354850"/>
              <a:gd name="connsiteY8" fmla="*/ 172764 h 5184541"/>
              <a:gd name="connsiteX0" fmla="*/ 429393 w 9361375"/>
              <a:gd name="connsiteY0" fmla="*/ 144686 h 5156463"/>
              <a:gd name="connsiteX1" fmla="*/ 4693022 w 9361375"/>
              <a:gd name="connsiteY1" fmla="*/ 77535 h 5156463"/>
              <a:gd name="connsiteX2" fmla="*/ 8959252 w 9361375"/>
              <a:gd name="connsiteY2" fmla="*/ 340032 h 5156463"/>
              <a:gd name="connsiteX3" fmla="*/ 9360269 w 9361375"/>
              <a:gd name="connsiteY3" fmla="*/ 2723365 h 5156463"/>
              <a:gd name="connsiteX4" fmla="*/ 8930527 w 9361375"/>
              <a:gd name="connsiteY4" fmla="*/ 5043492 h 5156463"/>
              <a:gd name="connsiteX5" fmla="*/ 4301438 w 9361375"/>
              <a:gd name="connsiteY5" fmla="*/ 5083450 h 5156463"/>
              <a:gd name="connsiteX6" fmla="*/ 487298 w 9361375"/>
              <a:gd name="connsiteY6" fmla="*/ 5004439 h 5156463"/>
              <a:gd name="connsiteX7" fmla="*/ 25448 w 9361375"/>
              <a:gd name="connsiteY7" fmla="*/ 2545407 h 5156463"/>
              <a:gd name="connsiteX8" fmla="*/ 429393 w 9361375"/>
              <a:gd name="connsiteY8" fmla="*/ 144686 h 5156463"/>
              <a:gd name="connsiteX0" fmla="*/ 410133 w 9342115"/>
              <a:gd name="connsiteY0" fmla="*/ 132686 h 5144463"/>
              <a:gd name="connsiteX1" fmla="*/ 4673762 w 9342115"/>
              <a:gd name="connsiteY1" fmla="*/ 65535 h 5144463"/>
              <a:gd name="connsiteX2" fmla="*/ 8939992 w 9342115"/>
              <a:gd name="connsiteY2" fmla="*/ 328032 h 5144463"/>
              <a:gd name="connsiteX3" fmla="*/ 9341009 w 9342115"/>
              <a:gd name="connsiteY3" fmla="*/ 2711365 h 5144463"/>
              <a:gd name="connsiteX4" fmla="*/ 8911267 w 9342115"/>
              <a:gd name="connsiteY4" fmla="*/ 5031492 h 5144463"/>
              <a:gd name="connsiteX5" fmla="*/ 4282178 w 9342115"/>
              <a:gd name="connsiteY5" fmla="*/ 5071450 h 5144463"/>
              <a:gd name="connsiteX6" fmla="*/ 468038 w 9342115"/>
              <a:gd name="connsiteY6" fmla="*/ 4992439 h 5144463"/>
              <a:gd name="connsiteX7" fmla="*/ 6188 w 9342115"/>
              <a:gd name="connsiteY7" fmla="*/ 2533407 h 5144463"/>
              <a:gd name="connsiteX8" fmla="*/ 410133 w 9342115"/>
              <a:gd name="connsiteY8" fmla="*/ 132686 h 5144463"/>
              <a:gd name="connsiteX0" fmla="*/ 409230 w 9341212"/>
              <a:gd name="connsiteY0" fmla="*/ 156054 h 5167831"/>
              <a:gd name="connsiteX1" fmla="*/ 4672859 w 9341212"/>
              <a:gd name="connsiteY1" fmla="*/ 88903 h 5167831"/>
              <a:gd name="connsiteX2" fmla="*/ 8939089 w 9341212"/>
              <a:gd name="connsiteY2" fmla="*/ 351400 h 5167831"/>
              <a:gd name="connsiteX3" fmla="*/ 9340106 w 9341212"/>
              <a:gd name="connsiteY3" fmla="*/ 2734733 h 5167831"/>
              <a:gd name="connsiteX4" fmla="*/ 8910364 w 9341212"/>
              <a:gd name="connsiteY4" fmla="*/ 5054860 h 5167831"/>
              <a:gd name="connsiteX5" fmla="*/ 4281275 w 9341212"/>
              <a:gd name="connsiteY5" fmla="*/ 5094818 h 5167831"/>
              <a:gd name="connsiteX6" fmla="*/ 467135 w 9341212"/>
              <a:gd name="connsiteY6" fmla="*/ 5015807 h 5167831"/>
              <a:gd name="connsiteX7" fmla="*/ 5285 w 9341212"/>
              <a:gd name="connsiteY7" fmla="*/ 2556775 h 5167831"/>
              <a:gd name="connsiteX8" fmla="*/ 409230 w 9341212"/>
              <a:gd name="connsiteY8" fmla="*/ 156054 h 5167831"/>
              <a:gd name="connsiteX0" fmla="*/ 409230 w 9342788"/>
              <a:gd name="connsiteY0" fmla="*/ 156054 h 5167831"/>
              <a:gd name="connsiteX1" fmla="*/ 4672859 w 9342788"/>
              <a:gd name="connsiteY1" fmla="*/ 88903 h 5167831"/>
              <a:gd name="connsiteX2" fmla="*/ 8992005 w 9342788"/>
              <a:gd name="connsiteY2" fmla="*/ 340817 h 5167831"/>
              <a:gd name="connsiteX3" fmla="*/ 9340106 w 9342788"/>
              <a:gd name="connsiteY3" fmla="*/ 2734733 h 5167831"/>
              <a:gd name="connsiteX4" fmla="*/ 8910364 w 9342788"/>
              <a:gd name="connsiteY4" fmla="*/ 5054860 h 5167831"/>
              <a:gd name="connsiteX5" fmla="*/ 4281275 w 9342788"/>
              <a:gd name="connsiteY5" fmla="*/ 5094818 h 5167831"/>
              <a:gd name="connsiteX6" fmla="*/ 467135 w 9342788"/>
              <a:gd name="connsiteY6" fmla="*/ 5015807 h 5167831"/>
              <a:gd name="connsiteX7" fmla="*/ 5285 w 9342788"/>
              <a:gd name="connsiteY7" fmla="*/ 2556775 h 5167831"/>
              <a:gd name="connsiteX8" fmla="*/ 409230 w 9342788"/>
              <a:gd name="connsiteY8" fmla="*/ 156054 h 5167831"/>
              <a:gd name="connsiteX0" fmla="*/ 409230 w 9342788"/>
              <a:gd name="connsiteY0" fmla="*/ 156054 h 5167831"/>
              <a:gd name="connsiteX1" fmla="*/ 4672859 w 9342788"/>
              <a:gd name="connsiteY1" fmla="*/ 88903 h 5167831"/>
              <a:gd name="connsiteX2" fmla="*/ 8992005 w 9342788"/>
              <a:gd name="connsiteY2" fmla="*/ 340817 h 5167831"/>
              <a:gd name="connsiteX3" fmla="*/ 9340106 w 9342788"/>
              <a:gd name="connsiteY3" fmla="*/ 2734733 h 5167831"/>
              <a:gd name="connsiteX4" fmla="*/ 8857447 w 9342788"/>
              <a:gd name="connsiteY4" fmla="*/ 5054860 h 5167831"/>
              <a:gd name="connsiteX5" fmla="*/ 4281275 w 9342788"/>
              <a:gd name="connsiteY5" fmla="*/ 5094818 h 5167831"/>
              <a:gd name="connsiteX6" fmla="*/ 467135 w 9342788"/>
              <a:gd name="connsiteY6" fmla="*/ 5015807 h 5167831"/>
              <a:gd name="connsiteX7" fmla="*/ 5285 w 9342788"/>
              <a:gd name="connsiteY7" fmla="*/ 2556775 h 5167831"/>
              <a:gd name="connsiteX8" fmla="*/ 409230 w 9342788"/>
              <a:gd name="connsiteY8" fmla="*/ 156054 h 5167831"/>
              <a:gd name="connsiteX0" fmla="*/ 409230 w 9342788"/>
              <a:gd name="connsiteY0" fmla="*/ 156054 h 5177759"/>
              <a:gd name="connsiteX1" fmla="*/ 4672859 w 9342788"/>
              <a:gd name="connsiteY1" fmla="*/ 88903 h 5177759"/>
              <a:gd name="connsiteX2" fmla="*/ 8992005 w 9342788"/>
              <a:gd name="connsiteY2" fmla="*/ 340817 h 5177759"/>
              <a:gd name="connsiteX3" fmla="*/ 9340106 w 9342788"/>
              <a:gd name="connsiteY3" fmla="*/ 2734733 h 5177759"/>
              <a:gd name="connsiteX4" fmla="*/ 8868031 w 9342788"/>
              <a:gd name="connsiteY4" fmla="*/ 5076027 h 5177759"/>
              <a:gd name="connsiteX5" fmla="*/ 4281275 w 9342788"/>
              <a:gd name="connsiteY5" fmla="*/ 5094818 h 5177759"/>
              <a:gd name="connsiteX6" fmla="*/ 467135 w 9342788"/>
              <a:gd name="connsiteY6" fmla="*/ 5015807 h 5177759"/>
              <a:gd name="connsiteX7" fmla="*/ 5285 w 9342788"/>
              <a:gd name="connsiteY7" fmla="*/ 2556775 h 5177759"/>
              <a:gd name="connsiteX8" fmla="*/ 409230 w 9342788"/>
              <a:gd name="connsiteY8" fmla="*/ 156054 h 5177759"/>
              <a:gd name="connsiteX0" fmla="*/ 409230 w 9342788"/>
              <a:gd name="connsiteY0" fmla="*/ 156054 h 5190330"/>
              <a:gd name="connsiteX1" fmla="*/ 4672859 w 9342788"/>
              <a:gd name="connsiteY1" fmla="*/ 88903 h 5190330"/>
              <a:gd name="connsiteX2" fmla="*/ 8992005 w 9342788"/>
              <a:gd name="connsiteY2" fmla="*/ 340817 h 5190330"/>
              <a:gd name="connsiteX3" fmla="*/ 9340106 w 9342788"/>
              <a:gd name="connsiteY3" fmla="*/ 2734733 h 5190330"/>
              <a:gd name="connsiteX4" fmla="*/ 8868031 w 9342788"/>
              <a:gd name="connsiteY4" fmla="*/ 5076027 h 5190330"/>
              <a:gd name="connsiteX5" fmla="*/ 4397692 w 9342788"/>
              <a:gd name="connsiteY5" fmla="*/ 5137151 h 5190330"/>
              <a:gd name="connsiteX6" fmla="*/ 467135 w 9342788"/>
              <a:gd name="connsiteY6" fmla="*/ 5015807 h 5190330"/>
              <a:gd name="connsiteX7" fmla="*/ 5285 w 9342788"/>
              <a:gd name="connsiteY7" fmla="*/ 2556775 h 5190330"/>
              <a:gd name="connsiteX8" fmla="*/ 409230 w 9342788"/>
              <a:gd name="connsiteY8" fmla="*/ 156054 h 5190330"/>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502951 w 9436509"/>
              <a:gd name="connsiteY0" fmla="*/ 199799 h 5255273"/>
              <a:gd name="connsiteX1" fmla="*/ 4766580 w 9436509"/>
              <a:gd name="connsiteY1" fmla="*/ 111481 h 5255273"/>
              <a:gd name="connsiteX2" fmla="*/ 9085726 w 9436509"/>
              <a:gd name="connsiteY2" fmla="*/ 331645 h 5255273"/>
              <a:gd name="connsiteX3" fmla="*/ 9433827 w 9436509"/>
              <a:gd name="connsiteY3" fmla="*/ 2778478 h 5255273"/>
              <a:gd name="connsiteX4" fmla="*/ 8961752 w 9436509"/>
              <a:gd name="connsiteY4" fmla="*/ 5119772 h 5255273"/>
              <a:gd name="connsiteX5" fmla="*/ 4491413 w 9436509"/>
              <a:gd name="connsiteY5" fmla="*/ 5180896 h 5255273"/>
              <a:gd name="connsiteX6" fmla="*/ 560856 w 9436509"/>
              <a:gd name="connsiteY6" fmla="*/ 5059552 h 5255273"/>
              <a:gd name="connsiteX7" fmla="*/ 99006 w 9436509"/>
              <a:gd name="connsiteY7" fmla="*/ 2600520 h 5255273"/>
              <a:gd name="connsiteX8" fmla="*/ 502951 w 9436509"/>
              <a:gd name="connsiteY8" fmla="*/ 199799 h 5255273"/>
              <a:gd name="connsiteX0" fmla="*/ 502951 w 9436509"/>
              <a:gd name="connsiteY0" fmla="*/ 199799 h 5255273"/>
              <a:gd name="connsiteX1" fmla="*/ 4766580 w 9436509"/>
              <a:gd name="connsiteY1" fmla="*/ 111481 h 5255273"/>
              <a:gd name="connsiteX2" fmla="*/ 9085726 w 9436509"/>
              <a:gd name="connsiteY2" fmla="*/ 331645 h 5255273"/>
              <a:gd name="connsiteX3" fmla="*/ 9433827 w 9436509"/>
              <a:gd name="connsiteY3" fmla="*/ 2778478 h 5255273"/>
              <a:gd name="connsiteX4" fmla="*/ 8961752 w 9436509"/>
              <a:gd name="connsiteY4" fmla="*/ 5119772 h 5255273"/>
              <a:gd name="connsiteX5" fmla="*/ 4491413 w 9436509"/>
              <a:gd name="connsiteY5" fmla="*/ 5180896 h 5255273"/>
              <a:gd name="connsiteX6" fmla="*/ 560856 w 9436509"/>
              <a:gd name="connsiteY6" fmla="*/ 5059552 h 5255273"/>
              <a:gd name="connsiteX7" fmla="*/ 99006 w 9436509"/>
              <a:gd name="connsiteY7" fmla="*/ 2600520 h 5255273"/>
              <a:gd name="connsiteX8" fmla="*/ 502951 w 9436509"/>
              <a:gd name="connsiteY8" fmla="*/ 199799 h 5255273"/>
              <a:gd name="connsiteX0" fmla="*/ 438689 w 9372247"/>
              <a:gd name="connsiteY0" fmla="*/ 199799 h 5255273"/>
              <a:gd name="connsiteX1" fmla="*/ 4702318 w 9372247"/>
              <a:gd name="connsiteY1" fmla="*/ 111481 h 5255273"/>
              <a:gd name="connsiteX2" fmla="*/ 9021464 w 9372247"/>
              <a:gd name="connsiteY2" fmla="*/ 331645 h 5255273"/>
              <a:gd name="connsiteX3" fmla="*/ 9369565 w 9372247"/>
              <a:gd name="connsiteY3" fmla="*/ 2778478 h 5255273"/>
              <a:gd name="connsiteX4" fmla="*/ 8897490 w 9372247"/>
              <a:gd name="connsiteY4" fmla="*/ 5119772 h 5255273"/>
              <a:gd name="connsiteX5" fmla="*/ 4427151 w 9372247"/>
              <a:gd name="connsiteY5" fmla="*/ 5180896 h 5255273"/>
              <a:gd name="connsiteX6" fmla="*/ 496594 w 9372247"/>
              <a:gd name="connsiteY6" fmla="*/ 5059552 h 5255273"/>
              <a:gd name="connsiteX7" fmla="*/ 34744 w 9372247"/>
              <a:gd name="connsiteY7" fmla="*/ 2600520 h 5255273"/>
              <a:gd name="connsiteX8" fmla="*/ 438689 w 9372247"/>
              <a:gd name="connsiteY8" fmla="*/ 199799 h 5255273"/>
              <a:gd name="connsiteX0" fmla="*/ 438689 w 9372247"/>
              <a:gd name="connsiteY0" fmla="*/ 162575 h 5218049"/>
              <a:gd name="connsiteX1" fmla="*/ 4702318 w 9372247"/>
              <a:gd name="connsiteY1" fmla="*/ 74257 h 5218049"/>
              <a:gd name="connsiteX2" fmla="*/ 9021464 w 9372247"/>
              <a:gd name="connsiteY2" fmla="*/ 294421 h 5218049"/>
              <a:gd name="connsiteX3" fmla="*/ 9369565 w 9372247"/>
              <a:gd name="connsiteY3" fmla="*/ 2741254 h 5218049"/>
              <a:gd name="connsiteX4" fmla="*/ 8897490 w 9372247"/>
              <a:gd name="connsiteY4" fmla="*/ 5082548 h 5218049"/>
              <a:gd name="connsiteX5" fmla="*/ 4427151 w 9372247"/>
              <a:gd name="connsiteY5" fmla="*/ 5143672 h 5218049"/>
              <a:gd name="connsiteX6" fmla="*/ 496594 w 9372247"/>
              <a:gd name="connsiteY6" fmla="*/ 5022328 h 5218049"/>
              <a:gd name="connsiteX7" fmla="*/ 34744 w 9372247"/>
              <a:gd name="connsiteY7" fmla="*/ 2563296 h 5218049"/>
              <a:gd name="connsiteX8" fmla="*/ 438689 w 9372247"/>
              <a:gd name="connsiteY8" fmla="*/ 162575 h 5218049"/>
              <a:gd name="connsiteX0" fmla="*/ 446319 w 9368978"/>
              <a:gd name="connsiteY0" fmla="*/ 225450 h 5202709"/>
              <a:gd name="connsiteX1" fmla="*/ 4699049 w 9368978"/>
              <a:gd name="connsiteY1" fmla="*/ 58917 h 5202709"/>
              <a:gd name="connsiteX2" fmla="*/ 9018195 w 9368978"/>
              <a:gd name="connsiteY2" fmla="*/ 279081 h 5202709"/>
              <a:gd name="connsiteX3" fmla="*/ 9366296 w 9368978"/>
              <a:gd name="connsiteY3" fmla="*/ 2725914 h 5202709"/>
              <a:gd name="connsiteX4" fmla="*/ 8894221 w 9368978"/>
              <a:gd name="connsiteY4" fmla="*/ 5067208 h 5202709"/>
              <a:gd name="connsiteX5" fmla="*/ 4423882 w 9368978"/>
              <a:gd name="connsiteY5" fmla="*/ 5128332 h 5202709"/>
              <a:gd name="connsiteX6" fmla="*/ 493325 w 9368978"/>
              <a:gd name="connsiteY6" fmla="*/ 5006988 h 5202709"/>
              <a:gd name="connsiteX7" fmla="*/ 31475 w 9368978"/>
              <a:gd name="connsiteY7" fmla="*/ 2547956 h 5202709"/>
              <a:gd name="connsiteX8" fmla="*/ 446319 w 9368978"/>
              <a:gd name="connsiteY8" fmla="*/ 225450 h 5202709"/>
              <a:gd name="connsiteX0" fmla="*/ 446319 w 9368978"/>
              <a:gd name="connsiteY0" fmla="*/ 229170 h 5206429"/>
              <a:gd name="connsiteX1" fmla="*/ 4699049 w 9368978"/>
              <a:gd name="connsiteY1" fmla="*/ 62637 h 5206429"/>
              <a:gd name="connsiteX2" fmla="*/ 9018195 w 9368978"/>
              <a:gd name="connsiteY2" fmla="*/ 282801 h 5206429"/>
              <a:gd name="connsiteX3" fmla="*/ 9366296 w 9368978"/>
              <a:gd name="connsiteY3" fmla="*/ 2729634 h 5206429"/>
              <a:gd name="connsiteX4" fmla="*/ 8894221 w 9368978"/>
              <a:gd name="connsiteY4" fmla="*/ 5070928 h 5206429"/>
              <a:gd name="connsiteX5" fmla="*/ 4423882 w 9368978"/>
              <a:gd name="connsiteY5" fmla="*/ 5132052 h 5206429"/>
              <a:gd name="connsiteX6" fmla="*/ 493325 w 9368978"/>
              <a:gd name="connsiteY6" fmla="*/ 5010708 h 5206429"/>
              <a:gd name="connsiteX7" fmla="*/ 31475 w 9368978"/>
              <a:gd name="connsiteY7" fmla="*/ 2551676 h 5206429"/>
              <a:gd name="connsiteX8" fmla="*/ 446319 w 9368978"/>
              <a:gd name="connsiteY8" fmla="*/ 229170 h 5206429"/>
              <a:gd name="connsiteX0" fmla="*/ 429774 w 9352433"/>
              <a:gd name="connsiteY0" fmla="*/ 229170 h 5206429"/>
              <a:gd name="connsiteX1" fmla="*/ 4682504 w 9352433"/>
              <a:gd name="connsiteY1" fmla="*/ 62637 h 5206429"/>
              <a:gd name="connsiteX2" fmla="*/ 9001650 w 9352433"/>
              <a:gd name="connsiteY2" fmla="*/ 282801 h 5206429"/>
              <a:gd name="connsiteX3" fmla="*/ 9349751 w 9352433"/>
              <a:gd name="connsiteY3" fmla="*/ 2729634 h 5206429"/>
              <a:gd name="connsiteX4" fmla="*/ 8877676 w 9352433"/>
              <a:gd name="connsiteY4" fmla="*/ 5070928 h 5206429"/>
              <a:gd name="connsiteX5" fmla="*/ 4407337 w 9352433"/>
              <a:gd name="connsiteY5" fmla="*/ 5132052 h 5206429"/>
              <a:gd name="connsiteX6" fmla="*/ 476780 w 9352433"/>
              <a:gd name="connsiteY6" fmla="*/ 5010708 h 5206429"/>
              <a:gd name="connsiteX7" fmla="*/ 14930 w 9352433"/>
              <a:gd name="connsiteY7" fmla="*/ 2551676 h 5206429"/>
              <a:gd name="connsiteX8" fmla="*/ 429774 w 9352433"/>
              <a:gd name="connsiteY8" fmla="*/ 229170 h 5206429"/>
              <a:gd name="connsiteX0" fmla="*/ 387653 w 9364810"/>
              <a:gd name="connsiteY0" fmla="*/ 229170 h 5206429"/>
              <a:gd name="connsiteX1" fmla="*/ 4694881 w 9364810"/>
              <a:gd name="connsiteY1" fmla="*/ 62637 h 5206429"/>
              <a:gd name="connsiteX2" fmla="*/ 9014027 w 9364810"/>
              <a:gd name="connsiteY2" fmla="*/ 282801 h 5206429"/>
              <a:gd name="connsiteX3" fmla="*/ 9362128 w 9364810"/>
              <a:gd name="connsiteY3" fmla="*/ 2729634 h 5206429"/>
              <a:gd name="connsiteX4" fmla="*/ 8890053 w 9364810"/>
              <a:gd name="connsiteY4" fmla="*/ 5070928 h 5206429"/>
              <a:gd name="connsiteX5" fmla="*/ 4419714 w 9364810"/>
              <a:gd name="connsiteY5" fmla="*/ 5132052 h 5206429"/>
              <a:gd name="connsiteX6" fmla="*/ 489157 w 9364810"/>
              <a:gd name="connsiteY6" fmla="*/ 5010708 h 5206429"/>
              <a:gd name="connsiteX7" fmla="*/ 27307 w 9364810"/>
              <a:gd name="connsiteY7" fmla="*/ 2551676 h 5206429"/>
              <a:gd name="connsiteX8" fmla="*/ 387653 w 9364810"/>
              <a:gd name="connsiteY8" fmla="*/ 229170 h 5206429"/>
              <a:gd name="connsiteX0" fmla="*/ 505585 w 9482742"/>
              <a:gd name="connsiteY0" fmla="*/ 227194 h 5204453"/>
              <a:gd name="connsiteX1" fmla="*/ 4812813 w 9482742"/>
              <a:gd name="connsiteY1" fmla="*/ 60661 h 5204453"/>
              <a:gd name="connsiteX2" fmla="*/ 9131959 w 9482742"/>
              <a:gd name="connsiteY2" fmla="*/ 280825 h 5204453"/>
              <a:gd name="connsiteX3" fmla="*/ 9480060 w 9482742"/>
              <a:gd name="connsiteY3" fmla="*/ 2727658 h 5204453"/>
              <a:gd name="connsiteX4" fmla="*/ 9007985 w 9482742"/>
              <a:gd name="connsiteY4" fmla="*/ 5068952 h 5204453"/>
              <a:gd name="connsiteX5" fmla="*/ 4537646 w 9482742"/>
              <a:gd name="connsiteY5" fmla="*/ 5130076 h 5204453"/>
              <a:gd name="connsiteX6" fmla="*/ 607089 w 9482742"/>
              <a:gd name="connsiteY6" fmla="*/ 5008732 h 5204453"/>
              <a:gd name="connsiteX7" fmla="*/ 101641 w 9482742"/>
              <a:gd name="connsiteY7" fmla="*/ 2549700 h 5204453"/>
              <a:gd name="connsiteX8" fmla="*/ 505585 w 9482742"/>
              <a:gd name="connsiteY8" fmla="*/ 227194 h 5204453"/>
              <a:gd name="connsiteX0" fmla="*/ 493093 w 9470250"/>
              <a:gd name="connsiteY0" fmla="*/ 227194 h 5204453"/>
              <a:gd name="connsiteX1" fmla="*/ 4800321 w 9470250"/>
              <a:gd name="connsiteY1" fmla="*/ 60661 h 5204453"/>
              <a:gd name="connsiteX2" fmla="*/ 9119467 w 9470250"/>
              <a:gd name="connsiteY2" fmla="*/ 280825 h 5204453"/>
              <a:gd name="connsiteX3" fmla="*/ 9467568 w 9470250"/>
              <a:gd name="connsiteY3" fmla="*/ 2727658 h 5204453"/>
              <a:gd name="connsiteX4" fmla="*/ 8995493 w 9470250"/>
              <a:gd name="connsiteY4" fmla="*/ 5068952 h 5204453"/>
              <a:gd name="connsiteX5" fmla="*/ 4525154 w 9470250"/>
              <a:gd name="connsiteY5" fmla="*/ 5130076 h 5204453"/>
              <a:gd name="connsiteX6" fmla="*/ 594597 w 9470250"/>
              <a:gd name="connsiteY6" fmla="*/ 5008732 h 5204453"/>
              <a:gd name="connsiteX7" fmla="*/ 89149 w 9470250"/>
              <a:gd name="connsiteY7" fmla="*/ 2549700 h 5204453"/>
              <a:gd name="connsiteX8" fmla="*/ 493093 w 9470250"/>
              <a:gd name="connsiteY8" fmla="*/ 227194 h 5204453"/>
              <a:gd name="connsiteX0" fmla="*/ 493093 w 9470250"/>
              <a:gd name="connsiteY0" fmla="*/ 227194 h 5204453"/>
              <a:gd name="connsiteX1" fmla="*/ 4800321 w 9470250"/>
              <a:gd name="connsiteY1" fmla="*/ 60661 h 5204453"/>
              <a:gd name="connsiteX2" fmla="*/ 9119467 w 9470250"/>
              <a:gd name="connsiteY2" fmla="*/ 280825 h 5204453"/>
              <a:gd name="connsiteX3" fmla="*/ 9467568 w 9470250"/>
              <a:gd name="connsiteY3" fmla="*/ 2727658 h 5204453"/>
              <a:gd name="connsiteX4" fmla="*/ 8995493 w 9470250"/>
              <a:gd name="connsiteY4" fmla="*/ 5068952 h 5204453"/>
              <a:gd name="connsiteX5" fmla="*/ 4525154 w 9470250"/>
              <a:gd name="connsiteY5" fmla="*/ 5130076 h 5204453"/>
              <a:gd name="connsiteX6" fmla="*/ 594597 w 9470250"/>
              <a:gd name="connsiteY6" fmla="*/ 5008732 h 5204453"/>
              <a:gd name="connsiteX7" fmla="*/ 89149 w 9470250"/>
              <a:gd name="connsiteY7" fmla="*/ 2549700 h 5204453"/>
              <a:gd name="connsiteX8" fmla="*/ 493093 w 9470250"/>
              <a:gd name="connsiteY8" fmla="*/ 227194 h 5204453"/>
              <a:gd name="connsiteX0" fmla="*/ 523611 w 9457169"/>
              <a:gd name="connsiteY0" fmla="*/ 222828 h 5211261"/>
              <a:gd name="connsiteX1" fmla="*/ 4787240 w 9457169"/>
              <a:gd name="connsiteY1" fmla="*/ 67469 h 5211261"/>
              <a:gd name="connsiteX2" fmla="*/ 9106386 w 9457169"/>
              <a:gd name="connsiteY2" fmla="*/ 287633 h 5211261"/>
              <a:gd name="connsiteX3" fmla="*/ 9454487 w 9457169"/>
              <a:gd name="connsiteY3" fmla="*/ 2734466 h 5211261"/>
              <a:gd name="connsiteX4" fmla="*/ 8982412 w 9457169"/>
              <a:gd name="connsiteY4" fmla="*/ 5075760 h 5211261"/>
              <a:gd name="connsiteX5" fmla="*/ 4512073 w 9457169"/>
              <a:gd name="connsiteY5" fmla="*/ 5136884 h 5211261"/>
              <a:gd name="connsiteX6" fmla="*/ 581516 w 9457169"/>
              <a:gd name="connsiteY6" fmla="*/ 5015540 h 5211261"/>
              <a:gd name="connsiteX7" fmla="*/ 76068 w 9457169"/>
              <a:gd name="connsiteY7" fmla="*/ 2556508 h 5211261"/>
              <a:gd name="connsiteX8" fmla="*/ 523611 w 9457169"/>
              <a:gd name="connsiteY8" fmla="*/ 222828 h 5211261"/>
              <a:gd name="connsiteX0" fmla="*/ 452880 w 9386438"/>
              <a:gd name="connsiteY0" fmla="*/ 252018 h 5240451"/>
              <a:gd name="connsiteX1" fmla="*/ 4716509 w 9386438"/>
              <a:gd name="connsiteY1" fmla="*/ 96659 h 5240451"/>
              <a:gd name="connsiteX2" fmla="*/ 9035655 w 9386438"/>
              <a:gd name="connsiteY2" fmla="*/ 316823 h 5240451"/>
              <a:gd name="connsiteX3" fmla="*/ 9383756 w 9386438"/>
              <a:gd name="connsiteY3" fmla="*/ 2763656 h 5240451"/>
              <a:gd name="connsiteX4" fmla="*/ 8911681 w 9386438"/>
              <a:gd name="connsiteY4" fmla="*/ 5104950 h 5240451"/>
              <a:gd name="connsiteX5" fmla="*/ 4441342 w 9386438"/>
              <a:gd name="connsiteY5" fmla="*/ 5166074 h 5240451"/>
              <a:gd name="connsiteX6" fmla="*/ 510785 w 9386438"/>
              <a:gd name="connsiteY6" fmla="*/ 5044730 h 5240451"/>
              <a:gd name="connsiteX7" fmla="*/ 5337 w 9386438"/>
              <a:gd name="connsiteY7" fmla="*/ 2585698 h 5240451"/>
              <a:gd name="connsiteX8" fmla="*/ 452880 w 9386438"/>
              <a:gd name="connsiteY8" fmla="*/ 252018 h 5240451"/>
              <a:gd name="connsiteX0" fmla="*/ 454293 w 9387851"/>
              <a:gd name="connsiteY0" fmla="*/ 252018 h 5305290"/>
              <a:gd name="connsiteX1" fmla="*/ 4717922 w 9387851"/>
              <a:gd name="connsiteY1" fmla="*/ 96659 h 5305290"/>
              <a:gd name="connsiteX2" fmla="*/ 9037068 w 9387851"/>
              <a:gd name="connsiteY2" fmla="*/ 316823 h 5305290"/>
              <a:gd name="connsiteX3" fmla="*/ 9385169 w 9387851"/>
              <a:gd name="connsiteY3" fmla="*/ 2763656 h 5305290"/>
              <a:gd name="connsiteX4" fmla="*/ 8913094 w 9387851"/>
              <a:gd name="connsiteY4" fmla="*/ 5104950 h 5305290"/>
              <a:gd name="connsiteX5" fmla="*/ 4442755 w 9387851"/>
              <a:gd name="connsiteY5" fmla="*/ 5166074 h 5305290"/>
              <a:gd name="connsiteX6" fmla="*/ 533997 w 9387851"/>
              <a:gd name="connsiteY6" fmla="*/ 5145292 h 5305290"/>
              <a:gd name="connsiteX7" fmla="*/ 6750 w 9387851"/>
              <a:gd name="connsiteY7" fmla="*/ 2585698 h 5305290"/>
              <a:gd name="connsiteX8" fmla="*/ 454293 w 9387851"/>
              <a:gd name="connsiteY8" fmla="*/ 252018 h 5305290"/>
              <a:gd name="connsiteX0" fmla="*/ 454293 w 9387851"/>
              <a:gd name="connsiteY0" fmla="*/ 252018 h 5305290"/>
              <a:gd name="connsiteX1" fmla="*/ 4717922 w 9387851"/>
              <a:gd name="connsiteY1" fmla="*/ 96659 h 5305290"/>
              <a:gd name="connsiteX2" fmla="*/ 9037068 w 9387851"/>
              <a:gd name="connsiteY2" fmla="*/ 316823 h 5305290"/>
              <a:gd name="connsiteX3" fmla="*/ 9385169 w 9387851"/>
              <a:gd name="connsiteY3" fmla="*/ 2763656 h 5305290"/>
              <a:gd name="connsiteX4" fmla="*/ 8913094 w 9387851"/>
              <a:gd name="connsiteY4" fmla="*/ 5104950 h 5305290"/>
              <a:gd name="connsiteX5" fmla="*/ 4442755 w 9387851"/>
              <a:gd name="connsiteY5" fmla="*/ 5166074 h 5305290"/>
              <a:gd name="connsiteX6" fmla="*/ 533997 w 9387851"/>
              <a:gd name="connsiteY6" fmla="*/ 5145292 h 5305290"/>
              <a:gd name="connsiteX7" fmla="*/ 6750 w 9387851"/>
              <a:gd name="connsiteY7" fmla="*/ 2585698 h 5305290"/>
              <a:gd name="connsiteX8" fmla="*/ 454293 w 9387851"/>
              <a:gd name="connsiteY8" fmla="*/ 252018 h 5305290"/>
              <a:gd name="connsiteX0" fmla="*/ 454293 w 9387851"/>
              <a:gd name="connsiteY0" fmla="*/ 252018 h 5323442"/>
              <a:gd name="connsiteX1" fmla="*/ 4717922 w 9387851"/>
              <a:gd name="connsiteY1" fmla="*/ 96659 h 5323442"/>
              <a:gd name="connsiteX2" fmla="*/ 9037068 w 9387851"/>
              <a:gd name="connsiteY2" fmla="*/ 316823 h 5323442"/>
              <a:gd name="connsiteX3" fmla="*/ 9385169 w 9387851"/>
              <a:gd name="connsiteY3" fmla="*/ 2763656 h 5323442"/>
              <a:gd name="connsiteX4" fmla="*/ 8913094 w 9387851"/>
              <a:gd name="connsiteY4" fmla="*/ 5104950 h 5323442"/>
              <a:gd name="connsiteX5" fmla="*/ 4584450 w 9387851"/>
              <a:gd name="connsiteY5" fmla="*/ 5221942 h 5323442"/>
              <a:gd name="connsiteX6" fmla="*/ 533997 w 9387851"/>
              <a:gd name="connsiteY6" fmla="*/ 5145292 h 5323442"/>
              <a:gd name="connsiteX7" fmla="*/ 6750 w 9387851"/>
              <a:gd name="connsiteY7" fmla="*/ 2585698 h 5323442"/>
              <a:gd name="connsiteX8" fmla="*/ 454293 w 9387851"/>
              <a:gd name="connsiteY8" fmla="*/ 252018 h 5323442"/>
              <a:gd name="connsiteX0" fmla="*/ 464551 w 9398109"/>
              <a:gd name="connsiteY0" fmla="*/ 252018 h 5319616"/>
              <a:gd name="connsiteX1" fmla="*/ 4728180 w 9398109"/>
              <a:gd name="connsiteY1" fmla="*/ 96659 h 5319616"/>
              <a:gd name="connsiteX2" fmla="*/ 9047326 w 9398109"/>
              <a:gd name="connsiteY2" fmla="*/ 316823 h 5319616"/>
              <a:gd name="connsiteX3" fmla="*/ 9395427 w 9398109"/>
              <a:gd name="connsiteY3" fmla="*/ 2763656 h 5319616"/>
              <a:gd name="connsiteX4" fmla="*/ 8923352 w 9398109"/>
              <a:gd name="connsiteY4" fmla="*/ 5104950 h 5319616"/>
              <a:gd name="connsiteX5" fmla="*/ 4594708 w 9398109"/>
              <a:gd name="connsiteY5" fmla="*/ 5221942 h 5319616"/>
              <a:gd name="connsiteX6" fmla="*/ 457058 w 9398109"/>
              <a:gd name="connsiteY6" fmla="*/ 5145292 h 5319616"/>
              <a:gd name="connsiteX7" fmla="*/ 17008 w 9398109"/>
              <a:gd name="connsiteY7" fmla="*/ 2585698 h 5319616"/>
              <a:gd name="connsiteX8" fmla="*/ 464551 w 9398109"/>
              <a:gd name="connsiteY8" fmla="*/ 252018 h 5319616"/>
              <a:gd name="connsiteX0" fmla="*/ 398910 w 9397865"/>
              <a:gd name="connsiteY0" fmla="*/ 256107 h 5312532"/>
              <a:gd name="connsiteX1" fmla="*/ 4727936 w 9397865"/>
              <a:gd name="connsiteY1" fmla="*/ 89575 h 5312532"/>
              <a:gd name="connsiteX2" fmla="*/ 9047082 w 9397865"/>
              <a:gd name="connsiteY2" fmla="*/ 309739 h 5312532"/>
              <a:gd name="connsiteX3" fmla="*/ 9395183 w 9397865"/>
              <a:gd name="connsiteY3" fmla="*/ 2756572 h 5312532"/>
              <a:gd name="connsiteX4" fmla="*/ 8923108 w 9397865"/>
              <a:gd name="connsiteY4" fmla="*/ 5097866 h 5312532"/>
              <a:gd name="connsiteX5" fmla="*/ 4594464 w 9397865"/>
              <a:gd name="connsiteY5" fmla="*/ 5214858 h 5312532"/>
              <a:gd name="connsiteX6" fmla="*/ 456814 w 9397865"/>
              <a:gd name="connsiteY6" fmla="*/ 5138208 h 5312532"/>
              <a:gd name="connsiteX7" fmla="*/ 16764 w 9397865"/>
              <a:gd name="connsiteY7" fmla="*/ 2578614 h 5312532"/>
              <a:gd name="connsiteX8" fmla="*/ 398910 w 9397865"/>
              <a:gd name="connsiteY8" fmla="*/ 256107 h 5312532"/>
              <a:gd name="connsiteX0" fmla="*/ 398910 w 9397865"/>
              <a:gd name="connsiteY0" fmla="*/ 278794 h 5335219"/>
              <a:gd name="connsiteX1" fmla="*/ 4727936 w 9397865"/>
              <a:gd name="connsiteY1" fmla="*/ 112262 h 5335219"/>
              <a:gd name="connsiteX2" fmla="*/ 9047082 w 9397865"/>
              <a:gd name="connsiteY2" fmla="*/ 332426 h 5335219"/>
              <a:gd name="connsiteX3" fmla="*/ 9395183 w 9397865"/>
              <a:gd name="connsiteY3" fmla="*/ 2779259 h 5335219"/>
              <a:gd name="connsiteX4" fmla="*/ 8923108 w 9397865"/>
              <a:gd name="connsiteY4" fmla="*/ 5120553 h 5335219"/>
              <a:gd name="connsiteX5" fmla="*/ 4594464 w 9397865"/>
              <a:gd name="connsiteY5" fmla="*/ 5237545 h 5335219"/>
              <a:gd name="connsiteX6" fmla="*/ 456814 w 9397865"/>
              <a:gd name="connsiteY6" fmla="*/ 5160895 h 5335219"/>
              <a:gd name="connsiteX7" fmla="*/ 16764 w 9397865"/>
              <a:gd name="connsiteY7" fmla="*/ 2601301 h 5335219"/>
              <a:gd name="connsiteX8" fmla="*/ 398910 w 9397865"/>
              <a:gd name="connsiteY8" fmla="*/ 278794 h 5335219"/>
              <a:gd name="connsiteX0" fmla="*/ 480979 w 9479934"/>
              <a:gd name="connsiteY0" fmla="*/ 282781 h 5339206"/>
              <a:gd name="connsiteX1" fmla="*/ 4679210 w 9479934"/>
              <a:gd name="connsiteY1" fmla="*/ 60380 h 5339206"/>
              <a:gd name="connsiteX2" fmla="*/ 9129151 w 9479934"/>
              <a:gd name="connsiteY2" fmla="*/ 336413 h 5339206"/>
              <a:gd name="connsiteX3" fmla="*/ 9477252 w 9479934"/>
              <a:gd name="connsiteY3" fmla="*/ 2783246 h 5339206"/>
              <a:gd name="connsiteX4" fmla="*/ 9005177 w 9479934"/>
              <a:gd name="connsiteY4" fmla="*/ 5124540 h 5339206"/>
              <a:gd name="connsiteX5" fmla="*/ 4676533 w 9479934"/>
              <a:gd name="connsiteY5" fmla="*/ 5241532 h 5339206"/>
              <a:gd name="connsiteX6" fmla="*/ 538883 w 9479934"/>
              <a:gd name="connsiteY6" fmla="*/ 5164882 h 5339206"/>
              <a:gd name="connsiteX7" fmla="*/ 98833 w 9479934"/>
              <a:gd name="connsiteY7" fmla="*/ 2605288 h 5339206"/>
              <a:gd name="connsiteX8" fmla="*/ 480979 w 9479934"/>
              <a:gd name="connsiteY8" fmla="*/ 282781 h 5339206"/>
              <a:gd name="connsiteX0" fmla="*/ 480979 w 9479934"/>
              <a:gd name="connsiteY0" fmla="*/ 282781 h 5339206"/>
              <a:gd name="connsiteX1" fmla="*/ 4679210 w 9479934"/>
              <a:gd name="connsiteY1" fmla="*/ 60380 h 5339206"/>
              <a:gd name="connsiteX2" fmla="*/ 9129151 w 9479934"/>
              <a:gd name="connsiteY2" fmla="*/ 336413 h 5339206"/>
              <a:gd name="connsiteX3" fmla="*/ 9477252 w 9479934"/>
              <a:gd name="connsiteY3" fmla="*/ 2783246 h 5339206"/>
              <a:gd name="connsiteX4" fmla="*/ 9005177 w 9479934"/>
              <a:gd name="connsiteY4" fmla="*/ 5124540 h 5339206"/>
              <a:gd name="connsiteX5" fmla="*/ 4676533 w 9479934"/>
              <a:gd name="connsiteY5" fmla="*/ 5241532 h 5339206"/>
              <a:gd name="connsiteX6" fmla="*/ 538883 w 9479934"/>
              <a:gd name="connsiteY6" fmla="*/ 5164882 h 5339206"/>
              <a:gd name="connsiteX7" fmla="*/ 98833 w 9479934"/>
              <a:gd name="connsiteY7" fmla="*/ 2605288 h 5339206"/>
              <a:gd name="connsiteX8" fmla="*/ 480979 w 9479934"/>
              <a:gd name="connsiteY8" fmla="*/ 282781 h 5339206"/>
              <a:gd name="connsiteX0" fmla="*/ 480979 w 9478725"/>
              <a:gd name="connsiteY0" fmla="*/ 296339 h 5352764"/>
              <a:gd name="connsiteX1" fmla="*/ 4679210 w 9478725"/>
              <a:gd name="connsiteY1" fmla="*/ 73938 h 5352764"/>
              <a:gd name="connsiteX2" fmla="*/ 9096452 w 9478725"/>
              <a:gd name="connsiteY2" fmla="*/ 294102 h 5352764"/>
              <a:gd name="connsiteX3" fmla="*/ 9477252 w 9478725"/>
              <a:gd name="connsiteY3" fmla="*/ 2796804 h 5352764"/>
              <a:gd name="connsiteX4" fmla="*/ 9005177 w 9478725"/>
              <a:gd name="connsiteY4" fmla="*/ 5138098 h 5352764"/>
              <a:gd name="connsiteX5" fmla="*/ 4676533 w 9478725"/>
              <a:gd name="connsiteY5" fmla="*/ 5255090 h 5352764"/>
              <a:gd name="connsiteX6" fmla="*/ 538883 w 9478725"/>
              <a:gd name="connsiteY6" fmla="*/ 5178440 h 5352764"/>
              <a:gd name="connsiteX7" fmla="*/ 98833 w 9478725"/>
              <a:gd name="connsiteY7" fmla="*/ 2618846 h 5352764"/>
              <a:gd name="connsiteX8" fmla="*/ 480979 w 9478725"/>
              <a:gd name="connsiteY8" fmla="*/ 296339 h 5352764"/>
              <a:gd name="connsiteX0" fmla="*/ 480979 w 9478725"/>
              <a:gd name="connsiteY0" fmla="*/ 296339 h 5352764"/>
              <a:gd name="connsiteX1" fmla="*/ 4679210 w 9478725"/>
              <a:gd name="connsiteY1" fmla="*/ 73938 h 5352764"/>
              <a:gd name="connsiteX2" fmla="*/ 9096452 w 9478725"/>
              <a:gd name="connsiteY2" fmla="*/ 294102 h 5352764"/>
              <a:gd name="connsiteX3" fmla="*/ 9477252 w 9478725"/>
              <a:gd name="connsiteY3" fmla="*/ 2796804 h 5352764"/>
              <a:gd name="connsiteX4" fmla="*/ 9005177 w 9478725"/>
              <a:gd name="connsiteY4" fmla="*/ 5138098 h 5352764"/>
              <a:gd name="connsiteX5" fmla="*/ 4676533 w 9478725"/>
              <a:gd name="connsiteY5" fmla="*/ 5255090 h 5352764"/>
              <a:gd name="connsiteX6" fmla="*/ 538883 w 9478725"/>
              <a:gd name="connsiteY6" fmla="*/ 5178440 h 5352764"/>
              <a:gd name="connsiteX7" fmla="*/ 98833 w 9478725"/>
              <a:gd name="connsiteY7" fmla="*/ 2618846 h 5352764"/>
              <a:gd name="connsiteX8" fmla="*/ 480979 w 9478725"/>
              <a:gd name="connsiteY8" fmla="*/ 296339 h 5352764"/>
              <a:gd name="connsiteX0" fmla="*/ 480979 w 9602788"/>
              <a:gd name="connsiteY0" fmla="*/ 281260 h 5337685"/>
              <a:gd name="connsiteX1" fmla="*/ 4679210 w 9602788"/>
              <a:gd name="connsiteY1" fmla="*/ 58859 h 5337685"/>
              <a:gd name="connsiteX2" fmla="*/ 9096452 w 9602788"/>
              <a:gd name="connsiteY2" fmla="*/ 279023 h 5337685"/>
              <a:gd name="connsiteX3" fmla="*/ 9499051 w 9602788"/>
              <a:gd name="connsiteY3" fmla="*/ 2759378 h 5337685"/>
              <a:gd name="connsiteX4" fmla="*/ 9005177 w 9602788"/>
              <a:gd name="connsiteY4" fmla="*/ 5123019 h 5337685"/>
              <a:gd name="connsiteX5" fmla="*/ 4676533 w 9602788"/>
              <a:gd name="connsiteY5" fmla="*/ 5240011 h 5337685"/>
              <a:gd name="connsiteX6" fmla="*/ 538883 w 9602788"/>
              <a:gd name="connsiteY6" fmla="*/ 5163361 h 5337685"/>
              <a:gd name="connsiteX7" fmla="*/ 98833 w 9602788"/>
              <a:gd name="connsiteY7" fmla="*/ 2603767 h 5337685"/>
              <a:gd name="connsiteX8" fmla="*/ 480979 w 9602788"/>
              <a:gd name="connsiteY8" fmla="*/ 281260 h 5337685"/>
              <a:gd name="connsiteX0" fmla="*/ 480979 w 9500271"/>
              <a:gd name="connsiteY0" fmla="*/ 270210 h 5326635"/>
              <a:gd name="connsiteX1" fmla="*/ 4679210 w 9500271"/>
              <a:gd name="connsiteY1" fmla="*/ 47809 h 5326635"/>
              <a:gd name="connsiteX2" fmla="*/ 9096452 w 9500271"/>
              <a:gd name="connsiteY2" fmla="*/ 267973 h 5326635"/>
              <a:gd name="connsiteX3" fmla="*/ 9499051 w 9500271"/>
              <a:gd name="connsiteY3" fmla="*/ 2748328 h 5326635"/>
              <a:gd name="connsiteX4" fmla="*/ 9005177 w 9500271"/>
              <a:gd name="connsiteY4" fmla="*/ 5111969 h 5326635"/>
              <a:gd name="connsiteX5" fmla="*/ 4676533 w 9500271"/>
              <a:gd name="connsiteY5" fmla="*/ 5228961 h 5326635"/>
              <a:gd name="connsiteX6" fmla="*/ 538883 w 9500271"/>
              <a:gd name="connsiteY6" fmla="*/ 5152311 h 5326635"/>
              <a:gd name="connsiteX7" fmla="*/ 98833 w 9500271"/>
              <a:gd name="connsiteY7" fmla="*/ 2592717 h 5326635"/>
              <a:gd name="connsiteX8" fmla="*/ 480979 w 9500271"/>
              <a:gd name="connsiteY8" fmla="*/ 270210 h 5326635"/>
              <a:gd name="connsiteX0" fmla="*/ 480979 w 9500153"/>
              <a:gd name="connsiteY0" fmla="*/ 286772 h 5343197"/>
              <a:gd name="connsiteX1" fmla="*/ 4679210 w 9500153"/>
              <a:gd name="connsiteY1" fmla="*/ 64371 h 5343197"/>
              <a:gd name="connsiteX2" fmla="*/ 9096452 w 9500153"/>
              <a:gd name="connsiteY2" fmla="*/ 284535 h 5343197"/>
              <a:gd name="connsiteX3" fmla="*/ 9499051 w 9500153"/>
              <a:gd name="connsiteY3" fmla="*/ 2764890 h 5343197"/>
              <a:gd name="connsiteX4" fmla="*/ 9005177 w 9500153"/>
              <a:gd name="connsiteY4" fmla="*/ 5128531 h 5343197"/>
              <a:gd name="connsiteX5" fmla="*/ 4676533 w 9500153"/>
              <a:gd name="connsiteY5" fmla="*/ 5245523 h 5343197"/>
              <a:gd name="connsiteX6" fmla="*/ 538883 w 9500153"/>
              <a:gd name="connsiteY6" fmla="*/ 5168873 h 5343197"/>
              <a:gd name="connsiteX7" fmla="*/ 98833 w 9500153"/>
              <a:gd name="connsiteY7" fmla="*/ 2609279 h 5343197"/>
              <a:gd name="connsiteX8" fmla="*/ 480979 w 9500153"/>
              <a:gd name="connsiteY8" fmla="*/ 286772 h 5343197"/>
              <a:gd name="connsiteX0" fmla="*/ 480979 w 9500610"/>
              <a:gd name="connsiteY0" fmla="*/ 306881 h 5363306"/>
              <a:gd name="connsiteX1" fmla="*/ 4679210 w 9500610"/>
              <a:gd name="connsiteY1" fmla="*/ 84480 h 5363306"/>
              <a:gd name="connsiteX2" fmla="*/ 9085552 w 9500610"/>
              <a:gd name="connsiteY2" fmla="*/ 271124 h 5363306"/>
              <a:gd name="connsiteX3" fmla="*/ 9499051 w 9500610"/>
              <a:gd name="connsiteY3" fmla="*/ 2784999 h 5363306"/>
              <a:gd name="connsiteX4" fmla="*/ 9005177 w 9500610"/>
              <a:gd name="connsiteY4" fmla="*/ 5148640 h 5363306"/>
              <a:gd name="connsiteX5" fmla="*/ 4676533 w 9500610"/>
              <a:gd name="connsiteY5" fmla="*/ 5265632 h 5363306"/>
              <a:gd name="connsiteX6" fmla="*/ 538883 w 9500610"/>
              <a:gd name="connsiteY6" fmla="*/ 5188982 h 5363306"/>
              <a:gd name="connsiteX7" fmla="*/ 98833 w 9500610"/>
              <a:gd name="connsiteY7" fmla="*/ 2629388 h 5363306"/>
              <a:gd name="connsiteX8" fmla="*/ 480979 w 9500610"/>
              <a:gd name="connsiteY8" fmla="*/ 306881 h 5363306"/>
              <a:gd name="connsiteX0" fmla="*/ 480979 w 9500610"/>
              <a:gd name="connsiteY0" fmla="*/ 306881 h 5363306"/>
              <a:gd name="connsiteX1" fmla="*/ 4679210 w 9500610"/>
              <a:gd name="connsiteY1" fmla="*/ 84480 h 5363306"/>
              <a:gd name="connsiteX2" fmla="*/ 9085552 w 9500610"/>
              <a:gd name="connsiteY2" fmla="*/ 271124 h 5363306"/>
              <a:gd name="connsiteX3" fmla="*/ 9499051 w 9500610"/>
              <a:gd name="connsiteY3" fmla="*/ 2784999 h 5363306"/>
              <a:gd name="connsiteX4" fmla="*/ 9005177 w 9500610"/>
              <a:gd name="connsiteY4" fmla="*/ 5148640 h 5363306"/>
              <a:gd name="connsiteX5" fmla="*/ 4676533 w 9500610"/>
              <a:gd name="connsiteY5" fmla="*/ 5265632 h 5363306"/>
              <a:gd name="connsiteX6" fmla="*/ 538883 w 9500610"/>
              <a:gd name="connsiteY6" fmla="*/ 5188982 h 5363306"/>
              <a:gd name="connsiteX7" fmla="*/ 98833 w 9500610"/>
              <a:gd name="connsiteY7" fmla="*/ 2629388 h 5363306"/>
              <a:gd name="connsiteX8" fmla="*/ 480979 w 9500610"/>
              <a:gd name="connsiteY8" fmla="*/ 306881 h 5363306"/>
              <a:gd name="connsiteX0" fmla="*/ 480979 w 9516516"/>
              <a:gd name="connsiteY0" fmla="*/ 306881 h 5363306"/>
              <a:gd name="connsiteX1" fmla="*/ 4679210 w 9516516"/>
              <a:gd name="connsiteY1" fmla="*/ 84480 h 5363306"/>
              <a:gd name="connsiteX2" fmla="*/ 9085552 w 9516516"/>
              <a:gd name="connsiteY2" fmla="*/ 271124 h 5363306"/>
              <a:gd name="connsiteX3" fmla="*/ 9499051 w 9516516"/>
              <a:gd name="connsiteY3" fmla="*/ 2784999 h 5363306"/>
              <a:gd name="connsiteX4" fmla="*/ 9125074 w 9516516"/>
              <a:gd name="connsiteY4" fmla="*/ 5148641 h 5363306"/>
              <a:gd name="connsiteX5" fmla="*/ 4676533 w 9516516"/>
              <a:gd name="connsiteY5" fmla="*/ 5265632 h 5363306"/>
              <a:gd name="connsiteX6" fmla="*/ 538883 w 9516516"/>
              <a:gd name="connsiteY6" fmla="*/ 5188982 h 5363306"/>
              <a:gd name="connsiteX7" fmla="*/ 98833 w 9516516"/>
              <a:gd name="connsiteY7" fmla="*/ 2629388 h 5363306"/>
              <a:gd name="connsiteX8" fmla="*/ 480979 w 9516516"/>
              <a:gd name="connsiteY8" fmla="*/ 306881 h 5363306"/>
              <a:gd name="connsiteX0" fmla="*/ 480979 w 9500194"/>
              <a:gd name="connsiteY0" fmla="*/ 306881 h 5363306"/>
              <a:gd name="connsiteX1" fmla="*/ 4679210 w 9500194"/>
              <a:gd name="connsiteY1" fmla="*/ 84480 h 5363306"/>
              <a:gd name="connsiteX2" fmla="*/ 9085552 w 9500194"/>
              <a:gd name="connsiteY2" fmla="*/ 271124 h 5363306"/>
              <a:gd name="connsiteX3" fmla="*/ 9499051 w 9500194"/>
              <a:gd name="connsiteY3" fmla="*/ 2784999 h 5363306"/>
              <a:gd name="connsiteX4" fmla="*/ 9125074 w 9500194"/>
              <a:gd name="connsiteY4" fmla="*/ 5148641 h 5363306"/>
              <a:gd name="connsiteX5" fmla="*/ 4676533 w 9500194"/>
              <a:gd name="connsiteY5" fmla="*/ 5265632 h 5363306"/>
              <a:gd name="connsiteX6" fmla="*/ 538883 w 9500194"/>
              <a:gd name="connsiteY6" fmla="*/ 5188982 h 5363306"/>
              <a:gd name="connsiteX7" fmla="*/ 98833 w 9500194"/>
              <a:gd name="connsiteY7" fmla="*/ 2629388 h 5363306"/>
              <a:gd name="connsiteX8" fmla="*/ 480979 w 9500194"/>
              <a:gd name="connsiteY8" fmla="*/ 306881 h 5363306"/>
              <a:gd name="connsiteX0" fmla="*/ 480979 w 9505686"/>
              <a:gd name="connsiteY0" fmla="*/ 306881 h 5364909"/>
              <a:gd name="connsiteX1" fmla="*/ 4679210 w 9505686"/>
              <a:gd name="connsiteY1" fmla="*/ 84480 h 5364909"/>
              <a:gd name="connsiteX2" fmla="*/ 9085552 w 9505686"/>
              <a:gd name="connsiteY2" fmla="*/ 271124 h 5364909"/>
              <a:gd name="connsiteX3" fmla="*/ 9499051 w 9505686"/>
              <a:gd name="connsiteY3" fmla="*/ 2784999 h 5364909"/>
              <a:gd name="connsiteX4" fmla="*/ 9168672 w 9505686"/>
              <a:gd name="connsiteY4" fmla="*/ 5115120 h 5364909"/>
              <a:gd name="connsiteX5" fmla="*/ 4676533 w 9505686"/>
              <a:gd name="connsiteY5" fmla="*/ 5265632 h 5364909"/>
              <a:gd name="connsiteX6" fmla="*/ 538883 w 9505686"/>
              <a:gd name="connsiteY6" fmla="*/ 5188982 h 5364909"/>
              <a:gd name="connsiteX7" fmla="*/ 98833 w 9505686"/>
              <a:gd name="connsiteY7" fmla="*/ 2629388 h 5364909"/>
              <a:gd name="connsiteX8" fmla="*/ 480979 w 9505686"/>
              <a:gd name="connsiteY8" fmla="*/ 306881 h 5364909"/>
              <a:gd name="connsiteX0" fmla="*/ 480979 w 9504848"/>
              <a:gd name="connsiteY0" fmla="*/ 306881 h 5364909"/>
              <a:gd name="connsiteX1" fmla="*/ 4679210 w 9504848"/>
              <a:gd name="connsiteY1" fmla="*/ 84480 h 5364909"/>
              <a:gd name="connsiteX2" fmla="*/ 9085552 w 9504848"/>
              <a:gd name="connsiteY2" fmla="*/ 271124 h 5364909"/>
              <a:gd name="connsiteX3" fmla="*/ 9499051 w 9504848"/>
              <a:gd name="connsiteY3" fmla="*/ 2784999 h 5364909"/>
              <a:gd name="connsiteX4" fmla="*/ 9168672 w 9504848"/>
              <a:gd name="connsiteY4" fmla="*/ 5115120 h 5364909"/>
              <a:gd name="connsiteX5" fmla="*/ 4676533 w 9504848"/>
              <a:gd name="connsiteY5" fmla="*/ 5265632 h 5364909"/>
              <a:gd name="connsiteX6" fmla="*/ 538883 w 9504848"/>
              <a:gd name="connsiteY6" fmla="*/ 5188982 h 5364909"/>
              <a:gd name="connsiteX7" fmla="*/ 98833 w 9504848"/>
              <a:gd name="connsiteY7" fmla="*/ 2629388 h 5364909"/>
              <a:gd name="connsiteX8" fmla="*/ 480979 w 9504848"/>
              <a:gd name="connsiteY8" fmla="*/ 306881 h 5364909"/>
              <a:gd name="connsiteX0" fmla="*/ 480979 w 9503160"/>
              <a:gd name="connsiteY0" fmla="*/ 306881 h 5363838"/>
              <a:gd name="connsiteX1" fmla="*/ 4679210 w 9503160"/>
              <a:gd name="connsiteY1" fmla="*/ 84480 h 5363838"/>
              <a:gd name="connsiteX2" fmla="*/ 9085552 w 9503160"/>
              <a:gd name="connsiteY2" fmla="*/ 271124 h 5363838"/>
              <a:gd name="connsiteX3" fmla="*/ 9499051 w 9503160"/>
              <a:gd name="connsiteY3" fmla="*/ 2784999 h 5363838"/>
              <a:gd name="connsiteX4" fmla="*/ 9157773 w 9503160"/>
              <a:gd name="connsiteY4" fmla="*/ 5137468 h 5363838"/>
              <a:gd name="connsiteX5" fmla="*/ 4676533 w 9503160"/>
              <a:gd name="connsiteY5" fmla="*/ 5265632 h 5363838"/>
              <a:gd name="connsiteX6" fmla="*/ 538883 w 9503160"/>
              <a:gd name="connsiteY6" fmla="*/ 5188982 h 5363838"/>
              <a:gd name="connsiteX7" fmla="*/ 98833 w 9503160"/>
              <a:gd name="connsiteY7" fmla="*/ 2629388 h 5363838"/>
              <a:gd name="connsiteX8" fmla="*/ 480979 w 9503160"/>
              <a:gd name="connsiteY8" fmla="*/ 306881 h 5363838"/>
              <a:gd name="connsiteX0" fmla="*/ 480979 w 9503813"/>
              <a:gd name="connsiteY0" fmla="*/ 293327 h 5350284"/>
              <a:gd name="connsiteX1" fmla="*/ 4679210 w 9503813"/>
              <a:gd name="connsiteY1" fmla="*/ 70926 h 5350284"/>
              <a:gd name="connsiteX2" fmla="*/ 9074654 w 9503813"/>
              <a:gd name="connsiteY2" fmla="*/ 279917 h 5350284"/>
              <a:gd name="connsiteX3" fmla="*/ 9499051 w 9503813"/>
              <a:gd name="connsiteY3" fmla="*/ 2771445 h 5350284"/>
              <a:gd name="connsiteX4" fmla="*/ 9157773 w 9503813"/>
              <a:gd name="connsiteY4" fmla="*/ 5123914 h 5350284"/>
              <a:gd name="connsiteX5" fmla="*/ 4676533 w 9503813"/>
              <a:gd name="connsiteY5" fmla="*/ 5252078 h 5350284"/>
              <a:gd name="connsiteX6" fmla="*/ 538883 w 9503813"/>
              <a:gd name="connsiteY6" fmla="*/ 5175428 h 5350284"/>
              <a:gd name="connsiteX7" fmla="*/ 98833 w 9503813"/>
              <a:gd name="connsiteY7" fmla="*/ 2615834 h 5350284"/>
              <a:gd name="connsiteX8" fmla="*/ 480979 w 9503813"/>
              <a:gd name="connsiteY8" fmla="*/ 293327 h 5350284"/>
              <a:gd name="connsiteX0" fmla="*/ 522992 w 9458628"/>
              <a:gd name="connsiteY0" fmla="*/ 293327 h 5350284"/>
              <a:gd name="connsiteX1" fmla="*/ 4634026 w 9458628"/>
              <a:gd name="connsiteY1" fmla="*/ 70926 h 5350284"/>
              <a:gd name="connsiteX2" fmla="*/ 9029470 w 9458628"/>
              <a:gd name="connsiteY2" fmla="*/ 279917 h 5350284"/>
              <a:gd name="connsiteX3" fmla="*/ 9453867 w 9458628"/>
              <a:gd name="connsiteY3" fmla="*/ 2771445 h 5350284"/>
              <a:gd name="connsiteX4" fmla="*/ 9112589 w 9458628"/>
              <a:gd name="connsiteY4" fmla="*/ 5123914 h 5350284"/>
              <a:gd name="connsiteX5" fmla="*/ 4631349 w 9458628"/>
              <a:gd name="connsiteY5" fmla="*/ 5252078 h 5350284"/>
              <a:gd name="connsiteX6" fmla="*/ 493699 w 9458628"/>
              <a:gd name="connsiteY6" fmla="*/ 5175428 h 5350284"/>
              <a:gd name="connsiteX7" fmla="*/ 53649 w 9458628"/>
              <a:gd name="connsiteY7" fmla="*/ 2615834 h 5350284"/>
              <a:gd name="connsiteX8" fmla="*/ 522992 w 9458628"/>
              <a:gd name="connsiteY8" fmla="*/ 293327 h 5350284"/>
              <a:gd name="connsiteX0" fmla="*/ 487966 w 9423602"/>
              <a:gd name="connsiteY0" fmla="*/ 293327 h 5350284"/>
              <a:gd name="connsiteX1" fmla="*/ 4599000 w 9423602"/>
              <a:gd name="connsiteY1" fmla="*/ 70926 h 5350284"/>
              <a:gd name="connsiteX2" fmla="*/ 8994444 w 9423602"/>
              <a:gd name="connsiteY2" fmla="*/ 279917 h 5350284"/>
              <a:gd name="connsiteX3" fmla="*/ 9418841 w 9423602"/>
              <a:gd name="connsiteY3" fmla="*/ 2771445 h 5350284"/>
              <a:gd name="connsiteX4" fmla="*/ 9077563 w 9423602"/>
              <a:gd name="connsiteY4" fmla="*/ 5123914 h 5350284"/>
              <a:gd name="connsiteX5" fmla="*/ 4596323 w 9423602"/>
              <a:gd name="connsiteY5" fmla="*/ 5252078 h 5350284"/>
              <a:gd name="connsiteX6" fmla="*/ 458673 w 9423602"/>
              <a:gd name="connsiteY6" fmla="*/ 5175428 h 5350284"/>
              <a:gd name="connsiteX7" fmla="*/ 18623 w 9423602"/>
              <a:gd name="connsiteY7" fmla="*/ 2615834 h 5350284"/>
              <a:gd name="connsiteX8" fmla="*/ 487966 w 9423602"/>
              <a:gd name="connsiteY8" fmla="*/ 293327 h 5350284"/>
              <a:gd name="connsiteX0" fmla="*/ 476259 w 9422795"/>
              <a:gd name="connsiteY0" fmla="*/ 250451 h 5363276"/>
              <a:gd name="connsiteX1" fmla="*/ 4598193 w 9422795"/>
              <a:gd name="connsiteY1" fmla="*/ 83918 h 5363276"/>
              <a:gd name="connsiteX2" fmla="*/ 8993637 w 9422795"/>
              <a:gd name="connsiteY2" fmla="*/ 292909 h 5363276"/>
              <a:gd name="connsiteX3" fmla="*/ 9418034 w 9422795"/>
              <a:gd name="connsiteY3" fmla="*/ 2784437 h 5363276"/>
              <a:gd name="connsiteX4" fmla="*/ 9076756 w 9422795"/>
              <a:gd name="connsiteY4" fmla="*/ 5136906 h 5363276"/>
              <a:gd name="connsiteX5" fmla="*/ 4595516 w 9422795"/>
              <a:gd name="connsiteY5" fmla="*/ 5265070 h 5363276"/>
              <a:gd name="connsiteX6" fmla="*/ 457866 w 9422795"/>
              <a:gd name="connsiteY6" fmla="*/ 5188420 h 5363276"/>
              <a:gd name="connsiteX7" fmla="*/ 17816 w 9422795"/>
              <a:gd name="connsiteY7" fmla="*/ 2628826 h 5363276"/>
              <a:gd name="connsiteX8" fmla="*/ 476259 w 9422795"/>
              <a:gd name="connsiteY8" fmla="*/ 250451 h 5363276"/>
              <a:gd name="connsiteX0" fmla="*/ 476259 w 9422795"/>
              <a:gd name="connsiteY0" fmla="*/ 234152 h 5346977"/>
              <a:gd name="connsiteX1" fmla="*/ 4598193 w 9422795"/>
              <a:gd name="connsiteY1" fmla="*/ 67619 h 5346977"/>
              <a:gd name="connsiteX2" fmla="*/ 8993637 w 9422795"/>
              <a:gd name="connsiteY2" fmla="*/ 276610 h 5346977"/>
              <a:gd name="connsiteX3" fmla="*/ 9418034 w 9422795"/>
              <a:gd name="connsiteY3" fmla="*/ 2768138 h 5346977"/>
              <a:gd name="connsiteX4" fmla="*/ 9076756 w 9422795"/>
              <a:gd name="connsiteY4" fmla="*/ 5120607 h 5346977"/>
              <a:gd name="connsiteX5" fmla="*/ 4595516 w 9422795"/>
              <a:gd name="connsiteY5" fmla="*/ 5248771 h 5346977"/>
              <a:gd name="connsiteX6" fmla="*/ 457866 w 9422795"/>
              <a:gd name="connsiteY6" fmla="*/ 5172121 h 5346977"/>
              <a:gd name="connsiteX7" fmla="*/ 17816 w 9422795"/>
              <a:gd name="connsiteY7" fmla="*/ 2612527 h 5346977"/>
              <a:gd name="connsiteX8" fmla="*/ 476259 w 9422795"/>
              <a:gd name="connsiteY8" fmla="*/ 234152 h 5346977"/>
              <a:gd name="connsiteX0" fmla="*/ 464060 w 9410596"/>
              <a:gd name="connsiteY0" fmla="*/ 234152 h 5370939"/>
              <a:gd name="connsiteX1" fmla="*/ 4585994 w 9410596"/>
              <a:gd name="connsiteY1" fmla="*/ 67619 h 5370939"/>
              <a:gd name="connsiteX2" fmla="*/ 8981438 w 9410596"/>
              <a:gd name="connsiteY2" fmla="*/ 276610 h 5370939"/>
              <a:gd name="connsiteX3" fmla="*/ 9405835 w 9410596"/>
              <a:gd name="connsiteY3" fmla="*/ 2768138 h 5370939"/>
              <a:gd name="connsiteX4" fmla="*/ 9064557 w 9410596"/>
              <a:gd name="connsiteY4" fmla="*/ 5120607 h 5370939"/>
              <a:gd name="connsiteX5" fmla="*/ 4583317 w 9410596"/>
              <a:gd name="connsiteY5" fmla="*/ 5248771 h 5370939"/>
              <a:gd name="connsiteX6" fmla="*/ 511064 w 9410596"/>
              <a:gd name="connsiteY6" fmla="*/ 5205641 h 5370939"/>
              <a:gd name="connsiteX7" fmla="*/ 5617 w 9410596"/>
              <a:gd name="connsiteY7" fmla="*/ 2612527 h 5370939"/>
              <a:gd name="connsiteX8" fmla="*/ 464060 w 9410596"/>
              <a:gd name="connsiteY8" fmla="*/ 234152 h 5370939"/>
              <a:gd name="connsiteX0" fmla="*/ 464060 w 9410596"/>
              <a:gd name="connsiteY0" fmla="*/ 234152 h 5370939"/>
              <a:gd name="connsiteX1" fmla="*/ 4585994 w 9410596"/>
              <a:gd name="connsiteY1" fmla="*/ 67619 h 5370939"/>
              <a:gd name="connsiteX2" fmla="*/ 8981438 w 9410596"/>
              <a:gd name="connsiteY2" fmla="*/ 276610 h 5370939"/>
              <a:gd name="connsiteX3" fmla="*/ 9405835 w 9410596"/>
              <a:gd name="connsiteY3" fmla="*/ 2768138 h 5370939"/>
              <a:gd name="connsiteX4" fmla="*/ 9064557 w 9410596"/>
              <a:gd name="connsiteY4" fmla="*/ 5120607 h 5370939"/>
              <a:gd name="connsiteX5" fmla="*/ 4583317 w 9410596"/>
              <a:gd name="connsiteY5" fmla="*/ 5248771 h 5370939"/>
              <a:gd name="connsiteX6" fmla="*/ 511064 w 9410596"/>
              <a:gd name="connsiteY6" fmla="*/ 5205641 h 5370939"/>
              <a:gd name="connsiteX7" fmla="*/ 5617 w 9410596"/>
              <a:gd name="connsiteY7" fmla="*/ 2612527 h 5370939"/>
              <a:gd name="connsiteX8" fmla="*/ 464060 w 9410596"/>
              <a:gd name="connsiteY8" fmla="*/ 234152 h 5370939"/>
              <a:gd name="connsiteX0" fmla="*/ 465509 w 9412045"/>
              <a:gd name="connsiteY0" fmla="*/ 234152 h 5379158"/>
              <a:gd name="connsiteX1" fmla="*/ 4587443 w 9412045"/>
              <a:gd name="connsiteY1" fmla="*/ 67619 h 5379158"/>
              <a:gd name="connsiteX2" fmla="*/ 8982887 w 9412045"/>
              <a:gd name="connsiteY2" fmla="*/ 276610 h 5379158"/>
              <a:gd name="connsiteX3" fmla="*/ 9407284 w 9412045"/>
              <a:gd name="connsiteY3" fmla="*/ 2768138 h 5379158"/>
              <a:gd name="connsiteX4" fmla="*/ 9066006 w 9412045"/>
              <a:gd name="connsiteY4" fmla="*/ 5120607 h 5379158"/>
              <a:gd name="connsiteX5" fmla="*/ 4584766 w 9412045"/>
              <a:gd name="connsiteY5" fmla="*/ 5248771 h 5379158"/>
              <a:gd name="connsiteX6" fmla="*/ 534312 w 9412045"/>
              <a:gd name="connsiteY6" fmla="*/ 5216815 h 5379158"/>
              <a:gd name="connsiteX7" fmla="*/ 7066 w 9412045"/>
              <a:gd name="connsiteY7" fmla="*/ 2612527 h 5379158"/>
              <a:gd name="connsiteX8" fmla="*/ 465509 w 9412045"/>
              <a:gd name="connsiteY8" fmla="*/ 234152 h 5379158"/>
              <a:gd name="connsiteX0" fmla="*/ 460172 w 9406708"/>
              <a:gd name="connsiteY0" fmla="*/ 234152 h 5346977"/>
              <a:gd name="connsiteX1" fmla="*/ 4582106 w 9406708"/>
              <a:gd name="connsiteY1" fmla="*/ 67619 h 5346977"/>
              <a:gd name="connsiteX2" fmla="*/ 8977550 w 9406708"/>
              <a:gd name="connsiteY2" fmla="*/ 276610 h 5346977"/>
              <a:gd name="connsiteX3" fmla="*/ 9401947 w 9406708"/>
              <a:gd name="connsiteY3" fmla="*/ 2768138 h 5346977"/>
              <a:gd name="connsiteX4" fmla="*/ 9060669 w 9406708"/>
              <a:gd name="connsiteY4" fmla="*/ 5120607 h 5346977"/>
              <a:gd name="connsiteX5" fmla="*/ 4579429 w 9406708"/>
              <a:gd name="connsiteY5" fmla="*/ 5248771 h 5346977"/>
              <a:gd name="connsiteX6" fmla="*/ 430879 w 9406708"/>
              <a:gd name="connsiteY6" fmla="*/ 5172120 h 5346977"/>
              <a:gd name="connsiteX7" fmla="*/ 1729 w 9406708"/>
              <a:gd name="connsiteY7" fmla="*/ 2612527 h 5346977"/>
              <a:gd name="connsiteX8" fmla="*/ 460172 w 9406708"/>
              <a:gd name="connsiteY8" fmla="*/ 234152 h 534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06708" h="5346977">
                <a:moveTo>
                  <a:pt x="460172" y="234152"/>
                </a:moveTo>
                <a:cubicBezTo>
                  <a:pt x="978177" y="-110537"/>
                  <a:pt x="3162543" y="60543"/>
                  <a:pt x="4582106" y="67619"/>
                </a:cubicBezTo>
                <a:cubicBezTo>
                  <a:pt x="6001669" y="74695"/>
                  <a:pt x="8130602" y="-187925"/>
                  <a:pt x="8977550" y="276610"/>
                </a:cubicBezTo>
                <a:cubicBezTo>
                  <a:pt x="9336944" y="473731"/>
                  <a:pt x="9388094" y="1960805"/>
                  <a:pt x="9401947" y="2768138"/>
                </a:cubicBezTo>
                <a:cubicBezTo>
                  <a:pt x="9415800" y="3575471"/>
                  <a:pt x="9423549" y="4976638"/>
                  <a:pt x="9060669" y="5120607"/>
                </a:cubicBezTo>
                <a:cubicBezTo>
                  <a:pt x="8470030" y="5354937"/>
                  <a:pt x="6017727" y="5240186"/>
                  <a:pt x="4579429" y="5248771"/>
                </a:cubicBezTo>
                <a:cubicBezTo>
                  <a:pt x="3141131" y="5257356"/>
                  <a:pt x="1018308" y="5508697"/>
                  <a:pt x="430879" y="5172120"/>
                </a:cubicBezTo>
                <a:cubicBezTo>
                  <a:pt x="-25754" y="4839085"/>
                  <a:pt x="-3153" y="3435522"/>
                  <a:pt x="1729" y="2612527"/>
                </a:cubicBezTo>
                <a:cubicBezTo>
                  <a:pt x="6611" y="1789532"/>
                  <a:pt x="-63112" y="582354"/>
                  <a:pt x="460172" y="234152"/>
                </a:cubicBezTo>
                <a:close/>
              </a:path>
            </a:pathLst>
          </a:custGeom>
          <a:ln w="9525">
            <a:solidFill>
              <a:schemeClr val="tx1">
                <a:lumMod val="20000"/>
                <a:lumOff val="80000"/>
              </a:schemeClr>
            </a:solidFill>
          </a:ln>
        </p:spPr>
        <p:txBody>
          <a:bodyPr tIns="274320"/>
          <a:lstStyle>
            <a:lvl1pPr marL="0" indent="0" algn="ctr">
              <a:buNone/>
              <a:defRPr/>
            </a:lvl1pPr>
          </a:lstStyle>
          <a:p>
            <a:r>
              <a:rPr lang="en-US"/>
              <a:t>Click icon to add picture</a:t>
            </a:r>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1D47A861-27AB-4ED7-A06C-F55FB44AA18E}" type="datetime1">
              <a:rPr lang="en-US" smtClean="0"/>
              <a:t>12/3/2025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03211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wo Pictures">
    <p:spTree>
      <p:nvGrpSpPr>
        <p:cNvPr id="1" name=""/>
        <p:cNvGrpSpPr/>
        <p:nvPr/>
      </p:nvGrpSpPr>
      <p:grpSpPr>
        <a:xfrm>
          <a:off x="0" y="0"/>
          <a:ext cx="0" cy="0"/>
          <a:chOff x="0" y="0"/>
          <a:chExt cx="0" cy="0"/>
        </a:xfrm>
      </p:grpSpPr>
      <p:sp>
        <p:nvSpPr>
          <p:cNvPr id="5" name="Title 4"/>
          <p:cNvSpPr>
            <a:spLocks noGrp="1"/>
          </p:cNvSpPr>
          <p:nvPr>
            <p:ph type="title"/>
          </p:nvPr>
        </p:nvSpPr>
        <p:spPr>
          <a:xfrm>
            <a:off x="9050214" y="456330"/>
            <a:ext cx="2728043" cy="1888285"/>
          </a:xfrm>
          <a:prstGeom prst="rect">
            <a:avLst/>
          </a:prstGeom>
        </p:spPr>
        <p:txBody>
          <a:bodyPr/>
          <a:lstStyle/>
          <a:p>
            <a:r>
              <a:rPr lang="en-US"/>
              <a:t>Click to edit Master title style</a:t>
            </a:r>
          </a:p>
        </p:txBody>
      </p:sp>
      <p:sp>
        <p:nvSpPr>
          <p:cNvPr id="17" name="Freeform 16"/>
          <p:cNvSpPr>
            <a:spLocks/>
          </p:cNvSpPr>
          <p:nvPr userDrawn="1"/>
        </p:nvSpPr>
        <p:spPr bwMode="auto">
          <a:xfrm>
            <a:off x="763015" y="397363"/>
            <a:ext cx="8038086" cy="5520072"/>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7"/>
          <p:cNvSpPr>
            <a:spLocks/>
          </p:cNvSpPr>
          <p:nvPr userDrawn="1"/>
        </p:nvSpPr>
        <p:spPr bwMode="auto">
          <a:xfrm>
            <a:off x="819657" y="454908"/>
            <a:ext cx="7924800" cy="54049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8"/>
          <p:cNvSpPr>
            <a:spLocks/>
          </p:cNvSpPr>
          <p:nvPr userDrawn="1"/>
        </p:nvSpPr>
        <p:spPr bwMode="auto">
          <a:xfrm>
            <a:off x="877314" y="529106"/>
            <a:ext cx="7809486" cy="5256584"/>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0" name="Picture Placeholder 26"/>
          <p:cNvSpPr>
            <a:spLocks noGrp="1"/>
          </p:cNvSpPr>
          <p:nvPr>
            <p:ph type="pic" sz="quarter" idx="13"/>
          </p:nvPr>
        </p:nvSpPr>
        <p:spPr>
          <a:xfrm>
            <a:off x="977900" y="635000"/>
            <a:ext cx="7586963" cy="5052468"/>
          </a:xfrm>
          <a:custGeom>
            <a:avLst/>
            <a:gdLst/>
            <a:ahLst/>
            <a:cxnLst/>
            <a:rect l="l" t="t" r="r" b="b"/>
            <a:pathLst>
              <a:path w="7586963" h="5052468">
                <a:moveTo>
                  <a:pt x="512914" y="0"/>
                </a:moveTo>
                <a:lnTo>
                  <a:pt x="7036044" y="0"/>
                </a:lnTo>
                <a:cubicBezTo>
                  <a:pt x="7067425" y="218474"/>
                  <a:pt x="7408274" y="435930"/>
                  <a:pt x="7567419" y="451189"/>
                </a:cubicBezTo>
                <a:cubicBezTo>
                  <a:pt x="7570610" y="1228792"/>
                  <a:pt x="7579436" y="2003942"/>
                  <a:pt x="7586963" y="2779417"/>
                </a:cubicBezTo>
                <a:cubicBezTo>
                  <a:pt x="7158221" y="2877305"/>
                  <a:pt x="6797390" y="3063094"/>
                  <a:pt x="6588229" y="3324502"/>
                </a:cubicBezTo>
                <a:cubicBezTo>
                  <a:pt x="6301413" y="3685358"/>
                  <a:pt x="6042535" y="4467555"/>
                  <a:pt x="6453903" y="5052468"/>
                </a:cubicBezTo>
                <a:lnTo>
                  <a:pt x="522740" y="5034431"/>
                </a:lnTo>
                <a:cubicBezTo>
                  <a:pt x="511444" y="4836099"/>
                  <a:pt x="406247" y="4616638"/>
                  <a:pt x="11581" y="4586863"/>
                </a:cubicBezTo>
                <a:cubicBezTo>
                  <a:pt x="25701" y="3874214"/>
                  <a:pt x="-14542" y="1242596"/>
                  <a:pt x="5932" y="515539"/>
                </a:cubicBezTo>
                <a:cubicBezTo>
                  <a:pt x="339064" y="466780"/>
                  <a:pt x="481201" y="298102"/>
                  <a:pt x="512914"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21" name="Freeform 5"/>
          <p:cNvSpPr>
            <a:spLocks/>
          </p:cNvSpPr>
          <p:nvPr userDrawn="1"/>
        </p:nvSpPr>
        <p:spPr bwMode="auto">
          <a:xfrm>
            <a:off x="7217603" y="3332027"/>
            <a:ext cx="4453697" cy="308147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userDrawn="1"/>
        </p:nvSpPr>
        <p:spPr bwMode="auto">
          <a:xfrm>
            <a:off x="7277305" y="3376386"/>
            <a:ext cx="4297846" cy="2948646"/>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userDrawn="1"/>
        </p:nvSpPr>
        <p:spPr bwMode="auto">
          <a:xfrm rot="10800000" flipH="1">
            <a:off x="7365999" y="3458396"/>
            <a:ext cx="4102102" cy="2811408"/>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4" name="Picture Placeholder 31"/>
          <p:cNvSpPr>
            <a:spLocks noGrp="1"/>
          </p:cNvSpPr>
          <p:nvPr>
            <p:ph type="pic" sz="quarter" idx="14"/>
          </p:nvPr>
        </p:nvSpPr>
        <p:spPr>
          <a:xfrm>
            <a:off x="7452731" y="3555897"/>
            <a:ext cx="3928819" cy="2629022"/>
          </a:xfrm>
          <a:custGeom>
            <a:avLst/>
            <a:gdLst/>
            <a:ahLst/>
            <a:cxnLst/>
            <a:rect l="l" t="t" r="r" b="b"/>
            <a:pathLst>
              <a:path w="3928819" h="2629022">
                <a:moveTo>
                  <a:pt x="1871179" y="906"/>
                </a:moveTo>
                <a:cubicBezTo>
                  <a:pt x="1945122" y="-739"/>
                  <a:pt x="2016632" y="-121"/>
                  <a:pt x="2084553" y="2575"/>
                </a:cubicBezTo>
                <a:cubicBezTo>
                  <a:pt x="2627922" y="24145"/>
                  <a:pt x="3338507" y="254230"/>
                  <a:pt x="3616682" y="561609"/>
                </a:cubicBezTo>
                <a:cubicBezTo>
                  <a:pt x="3894858" y="868988"/>
                  <a:pt x="4084326" y="1405104"/>
                  <a:pt x="3752988" y="1846400"/>
                </a:cubicBezTo>
                <a:cubicBezTo>
                  <a:pt x="3364469" y="2303649"/>
                  <a:pt x="2560851" y="2594625"/>
                  <a:pt x="1975446" y="2626307"/>
                </a:cubicBezTo>
                <a:cubicBezTo>
                  <a:pt x="1390041" y="2657989"/>
                  <a:pt x="615167" y="2409479"/>
                  <a:pt x="241176" y="2036490"/>
                </a:cubicBezTo>
                <a:cubicBezTo>
                  <a:pt x="-132816" y="1663500"/>
                  <a:pt x="-54618" y="770573"/>
                  <a:pt x="356773" y="431512"/>
                </a:cubicBezTo>
                <a:cubicBezTo>
                  <a:pt x="716740" y="134834"/>
                  <a:pt x="1353579" y="12423"/>
                  <a:pt x="1871179" y="906"/>
                </a:cubicBezTo>
                <a:close/>
              </a:path>
            </a:pathLst>
          </a:custGeom>
          <a:ln w="9525">
            <a:solidFill>
              <a:schemeClr val="tx1">
                <a:lumMod val="20000"/>
                <a:lumOff val="80000"/>
              </a:schemeClr>
            </a:solidFill>
          </a:ln>
        </p:spPr>
        <p:txBody>
          <a:bodyPr tIns="274320"/>
          <a:lstStyle>
            <a:lvl1pPr marL="0" indent="0" algn="ctr">
              <a:buNone/>
              <a:defRPr/>
            </a:lvl1pPr>
          </a:lstStyle>
          <a:p>
            <a:r>
              <a:rPr lang="en-US"/>
              <a:t>Click icon to add picture</a:t>
            </a:r>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F8D5F491-2613-41BF-A4BA-F06516213ACF}" type="datetime1">
              <a:rPr lang="en-US" smtClean="0"/>
              <a:t>12/3/2025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261044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hree Pictures">
    <p:spTree>
      <p:nvGrpSpPr>
        <p:cNvPr id="1" name=""/>
        <p:cNvGrpSpPr/>
        <p:nvPr/>
      </p:nvGrpSpPr>
      <p:grpSpPr>
        <a:xfrm>
          <a:off x="0" y="0"/>
          <a:ext cx="0" cy="0"/>
          <a:chOff x="0" y="0"/>
          <a:chExt cx="0" cy="0"/>
        </a:xfrm>
      </p:grpSpPr>
      <p:sp>
        <p:nvSpPr>
          <p:cNvPr id="5" name="Title 4"/>
          <p:cNvSpPr>
            <a:spLocks noGrp="1"/>
          </p:cNvSpPr>
          <p:nvPr userDrawn="1">
            <p:ph type="title"/>
          </p:nvPr>
        </p:nvSpPr>
        <p:spPr>
          <a:xfrm>
            <a:off x="1293812" y="456330"/>
            <a:ext cx="9601202" cy="1067669"/>
          </a:xfrm>
          <a:prstGeom prst="rect">
            <a:avLst/>
          </a:prstGeom>
        </p:spPr>
        <p:txBody>
          <a:bodyPr/>
          <a:lstStyle>
            <a:lvl1pPr>
              <a:defRPr>
                <a:solidFill>
                  <a:schemeClr val="tx1">
                    <a:lumMod val="75000"/>
                  </a:schemeClr>
                </a:solidFill>
              </a:defRPr>
            </a:lvl1pPr>
          </a:lstStyle>
          <a:p>
            <a:r>
              <a:rPr lang="en-US"/>
              <a:t>Click to edit Master title style</a:t>
            </a:r>
          </a:p>
        </p:txBody>
      </p:sp>
      <p:sp>
        <p:nvSpPr>
          <p:cNvPr id="17" name="Freeform 5"/>
          <p:cNvSpPr>
            <a:spLocks/>
          </p:cNvSpPr>
          <p:nvPr/>
        </p:nvSpPr>
        <p:spPr bwMode="auto">
          <a:xfrm rot="5142891" flipH="1" flipV="1">
            <a:off x="517358" y="2532974"/>
            <a:ext cx="4390545" cy="340751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5239426" flipH="1" flipV="1">
            <a:off x="615796" y="2608679"/>
            <a:ext cx="4211010" cy="324402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16039426" flipV="1">
            <a:off x="726879" y="2692541"/>
            <a:ext cx="4019222" cy="309303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0" name="Freeform 5"/>
          <p:cNvSpPr>
            <a:spLocks/>
          </p:cNvSpPr>
          <p:nvPr/>
        </p:nvSpPr>
        <p:spPr bwMode="auto">
          <a:xfrm rot="5245851" flipH="1">
            <a:off x="7254915" y="2478329"/>
            <a:ext cx="4343190" cy="3409820"/>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5400000" flipH="1">
            <a:off x="7339827" y="2546007"/>
            <a:ext cx="4208616" cy="3242178"/>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16200000">
            <a:off x="7425653" y="2636051"/>
            <a:ext cx="3988643" cy="307240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3" name="Freeform 5"/>
          <p:cNvSpPr>
            <a:spLocks/>
          </p:cNvSpPr>
          <p:nvPr/>
        </p:nvSpPr>
        <p:spPr bwMode="auto">
          <a:xfrm rot="5400000" flipH="1" flipV="1">
            <a:off x="3704924" y="2231670"/>
            <a:ext cx="4778979" cy="3698875"/>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5400000" flipH="1" flipV="1">
            <a:off x="3782864" y="2291594"/>
            <a:ext cx="4623102" cy="3578230"/>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5"/>
          <p:cNvSpPr>
            <a:spLocks/>
          </p:cNvSpPr>
          <p:nvPr/>
        </p:nvSpPr>
        <p:spPr bwMode="auto">
          <a:xfrm rot="5400000" flipH="1" flipV="1">
            <a:off x="3870296" y="2378705"/>
            <a:ext cx="4408164" cy="3385755"/>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6" name="Picture Placeholder 23" descr="An empty placeholder to add an image. Click on the placeholder and select the image that you wish to add."/>
          <p:cNvSpPr>
            <a:spLocks noGrp="1"/>
          </p:cNvSpPr>
          <p:nvPr userDrawn="1">
            <p:ph type="pic" sz="quarter" idx="13"/>
          </p:nvPr>
        </p:nvSpPr>
        <p:spPr>
          <a:xfrm>
            <a:off x="1295401" y="2360815"/>
            <a:ext cx="2860963" cy="3763156"/>
          </a:xfrm>
          <a:custGeom>
            <a:avLst/>
            <a:gdLst/>
            <a:ahLst/>
            <a:cxnLst/>
            <a:rect l="l" t="t" r="r" b="b"/>
            <a:pathLst>
              <a:path w="2899856" h="4319920">
                <a:moveTo>
                  <a:pt x="1360833" y="942"/>
                </a:moveTo>
                <a:cubicBezTo>
                  <a:pt x="1553283" y="-7435"/>
                  <a:pt x="1752422" y="39442"/>
                  <a:pt x="1940669" y="167490"/>
                </a:cubicBezTo>
                <a:cubicBezTo>
                  <a:pt x="2463131" y="570974"/>
                  <a:pt x="2824188" y="1439183"/>
                  <a:pt x="2889077" y="2080901"/>
                </a:cubicBezTo>
                <a:cubicBezTo>
                  <a:pt x="2953967" y="2722618"/>
                  <a:pt x="2720666" y="3586951"/>
                  <a:pt x="2329972" y="4017118"/>
                </a:cubicBezTo>
                <a:cubicBezTo>
                  <a:pt x="1939279" y="4447286"/>
                  <a:pt x="953958" y="4407217"/>
                  <a:pt x="560207" y="3972527"/>
                </a:cubicBezTo>
                <a:cubicBezTo>
                  <a:pt x="166455" y="3537836"/>
                  <a:pt x="4268" y="2694032"/>
                  <a:pt x="61" y="2095775"/>
                </a:cubicBezTo>
                <a:cubicBezTo>
                  <a:pt x="-4147" y="1497517"/>
                  <a:pt x="212208" y="704784"/>
                  <a:pt x="535720" y="383286"/>
                </a:cubicBezTo>
                <a:cubicBezTo>
                  <a:pt x="737915" y="182350"/>
                  <a:pt x="1040083" y="14905"/>
                  <a:pt x="1360833" y="942"/>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p>
        </p:txBody>
      </p:sp>
      <p:sp>
        <p:nvSpPr>
          <p:cNvPr id="27" name="Picture Placeholder 23" descr="An empty placeholder to add an image. Click on the placeholder and select the image that you wish to add."/>
          <p:cNvSpPr>
            <a:spLocks noGrp="1"/>
          </p:cNvSpPr>
          <p:nvPr userDrawn="1">
            <p:ph type="pic" sz="quarter" idx="14"/>
          </p:nvPr>
        </p:nvSpPr>
        <p:spPr>
          <a:xfrm>
            <a:off x="4512088" y="2011680"/>
            <a:ext cx="3147670" cy="4087372"/>
          </a:xfrm>
          <a:custGeom>
            <a:avLst/>
            <a:gdLst/>
            <a:ahLst/>
            <a:cxnLst/>
            <a:rect l="l" t="t" r="r" b="b"/>
            <a:pathLst>
              <a:path w="3147670" h="4689802">
                <a:moveTo>
                  <a:pt x="1501630" y="169"/>
                </a:moveTo>
                <a:cubicBezTo>
                  <a:pt x="2327961" y="-14532"/>
                  <a:pt x="3173850" y="935513"/>
                  <a:pt x="3147050" y="2390030"/>
                </a:cubicBezTo>
                <a:cubicBezTo>
                  <a:pt x="3094399" y="5254696"/>
                  <a:pt x="1262084" y="4830459"/>
                  <a:pt x="643437" y="4323206"/>
                </a:cubicBezTo>
                <a:cubicBezTo>
                  <a:pt x="-56886" y="3745146"/>
                  <a:pt x="-230701" y="2064070"/>
                  <a:pt x="347445" y="883533"/>
                </a:cubicBezTo>
                <a:cubicBezTo>
                  <a:pt x="641317" y="280273"/>
                  <a:pt x="1068791" y="7869"/>
                  <a:pt x="1501630" y="169"/>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p>
        </p:txBody>
      </p:sp>
      <p:sp>
        <p:nvSpPr>
          <p:cNvPr id="28" name="Picture Placeholder 23" descr="An empty placeholder to add an image. Click on the placeholder and select the image that you wish to add."/>
          <p:cNvSpPr>
            <a:spLocks noGrp="1"/>
          </p:cNvSpPr>
          <p:nvPr userDrawn="1">
            <p:ph type="pic" sz="quarter" idx="15"/>
          </p:nvPr>
        </p:nvSpPr>
        <p:spPr>
          <a:xfrm>
            <a:off x="7989807" y="2327564"/>
            <a:ext cx="2849989" cy="3706296"/>
          </a:xfrm>
          <a:custGeom>
            <a:avLst/>
            <a:gdLst/>
            <a:ahLst/>
            <a:cxnLst/>
            <a:rect l="l" t="t" r="r" b="b"/>
            <a:pathLst>
              <a:path w="2890736" h="4319929">
                <a:moveTo>
                  <a:pt x="1431633" y="6"/>
                </a:moveTo>
                <a:cubicBezTo>
                  <a:pt x="1752503" y="-1023"/>
                  <a:pt x="2061984" y="152043"/>
                  <a:pt x="2273220" y="343211"/>
                </a:cubicBezTo>
                <a:cubicBezTo>
                  <a:pt x="2611198" y="649079"/>
                  <a:pt x="2864187" y="1430401"/>
                  <a:pt x="2887905" y="2027862"/>
                </a:cubicBezTo>
                <a:cubicBezTo>
                  <a:pt x="2911623" y="2625324"/>
                  <a:pt x="2789081" y="3475296"/>
                  <a:pt x="2416268" y="3927641"/>
                </a:cubicBezTo>
                <a:cubicBezTo>
                  <a:pt x="2043454" y="4379985"/>
                  <a:pt x="1061638" y="4465968"/>
                  <a:pt x="651518" y="4054746"/>
                </a:cubicBezTo>
                <a:cubicBezTo>
                  <a:pt x="241399" y="3643524"/>
                  <a:pt x="-31849" y="2791512"/>
                  <a:pt x="2986" y="2147830"/>
                </a:cubicBezTo>
                <a:cubicBezTo>
                  <a:pt x="37821" y="1504149"/>
                  <a:pt x="357764" y="620531"/>
                  <a:pt x="860531" y="193336"/>
                </a:cubicBezTo>
                <a:cubicBezTo>
                  <a:pt x="1042491" y="56715"/>
                  <a:pt x="1239112" y="623"/>
                  <a:pt x="1431633" y="6"/>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C333BCFE-E111-47F4-B574-E9CF90367B73}" type="datetime1">
              <a:rPr lang="en-US" smtClean="0"/>
              <a:t>12/3/2025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35145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790" y="615354"/>
            <a:ext cx="4757854" cy="1067669"/>
          </a:xfrm>
          <a:prstGeom prst="rect">
            <a:avLst/>
          </a:prstGeom>
        </p:spPr>
        <p:txBody>
          <a:bodyPr/>
          <a:lstStyle/>
          <a:p>
            <a:r>
              <a:rPr lang="en-US"/>
              <a:t>Click to edit Master title style</a:t>
            </a:r>
          </a:p>
        </p:txBody>
      </p:sp>
      <p:sp>
        <p:nvSpPr>
          <p:cNvPr id="22" name="Freeform 21"/>
          <p:cNvSpPr>
            <a:spLocks/>
          </p:cNvSpPr>
          <p:nvPr userDrawn="1"/>
        </p:nvSpPr>
        <p:spPr bwMode="auto">
          <a:xfrm rot="10800000">
            <a:off x="822959" y="1813552"/>
            <a:ext cx="5673086" cy="3901442"/>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23" name="Freeform 9"/>
          <p:cNvSpPr>
            <a:spLocks/>
          </p:cNvSpPr>
          <p:nvPr userDrawn="1"/>
        </p:nvSpPr>
        <p:spPr bwMode="auto">
          <a:xfrm rot="10800000">
            <a:off x="970662" y="1921940"/>
            <a:ext cx="5346761" cy="365320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39" name="Freeform 9"/>
          <p:cNvSpPr>
            <a:spLocks/>
          </p:cNvSpPr>
          <p:nvPr userDrawn="1"/>
        </p:nvSpPr>
        <p:spPr bwMode="auto">
          <a:xfrm rot="10800000">
            <a:off x="1022003" y="1983682"/>
            <a:ext cx="5236737" cy="3530949"/>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0" name="Freeform 39"/>
          <p:cNvSpPr>
            <a:spLocks/>
          </p:cNvSpPr>
          <p:nvPr userDrawn="1"/>
        </p:nvSpPr>
        <p:spPr bwMode="auto">
          <a:xfrm rot="5106336">
            <a:off x="4893039" y="1195203"/>
            <a:ext cx="4643025" cy="3439902"/>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41" name="Freeform 9"/>
          <p:cNvSpPr>
            <a:spLocks/>
          </p:cNvSpPr>
          <p:nvPr userDrawn="1"/>
        </p:nvSpPr>
        <p:spPr bwMode="auto">
          <a:xfrm rot="5106336">
            <a:off x="5015934" y="1279035"/>
            <a:ext cx="4381631" cy="321993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42" name="Freeform 9"/>
          <p:cNvSpPr>
            <a:spLocks/>
          </p:cNvSpPr>
          <p:nvPr userDrawn="1"/>
        </p:nvSpPr>
        <p:spPr bwMode="auto">
          <a:xfrm rot="5106336">
            <a:off x="5073495" y="1346587"/>
            <a:ext cx="4275536" cy="3106081"/>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p:cNvSpPr>
          <p:nvPr userDrawn="1"/>
        </p:nvSpPr>
        <p:spPr bwMode="auto">
          <a:xfrm rot="5837788">
            <a:off x="7669629" y="2242747"/>
            <a:ext cx="4095348" cy="2877038"/>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44" name="Freeform 9"/>
          <p:cNvSpPr>
            <a:spLocks/>
          </p:cNvSpPr>
          <p:nvPr userDrawn="1"/>
        </p:nvSpPr>
        <p:spPr bwMode="auto">
          <a:xfrm rot="5837788">
            <a:off x="7774010" y="2350571"/>
            <a:ext cx="3890116" cy="2690234"/>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45" name="Freeform 9"/>
          <p:cNvSpPr>
            <a:spLocks/>
          </p:cNvSpPr>
          <p:nvPr userDrawn="1"/>
        </p:nvSpPr>
        <p:spPr bwMode="auto">
          <a:xfrm rot="5837788">
            <a:off x="7816672" y="2401162"/>
            <a:ext cx="3810067" cy="2595111"/>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6" name="Freeform 45"/>
          <p:cNvSpPr>
            <a:spLocks/>
          </p:cNvSpPr>
          <p:nvPr userDrawn="1"/>
        </p:nvSpPr>
        <p:spPr bwMode="auto">
          <a:xfrm flipH="1">
            <a:off x="6019800" y="4142524"/>
            <a:ext cx="3122612" cy="2307801"/>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6"/>
          <p:cNvSpPr>
            <a:spLocks/>
          </p:cNvSpPr>
          <p:nvPr userDrawn="1"/>
        </p:nvSpPr>
        <p:spPr bwMode="auto">
          <a:xfrm flipH="1">
            <a:off x="6071617" y="4192661"/>
            <a:ext cx="3013155" cy="2207526"/>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47"/>
          <p:cNvSpPr>
            <a:spLocks/>
          </p:cNvSpPr>
          <p:nvPr userDrawn="1"/>
        </p:nvSpPr>
        <p:spPr bwMode="auto">
          <a:xfrm flipH="1">
            <a:off x="6118185" y="4242864"/>
            <a:ext cx="2920019" cy="2107122"/>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2"/>
          </a:solidFill>
          <a:ln>
            <a:solidFill>
              <a:schemeClr val="accent1">
                <a:lumMod val="60000"/>
                <a:lumOff val="40000"/>
              </a:schemeClr>
            </a:solidFill>
          </a:ln>
        </p:spPr>
        <p:txBody>
          <a:bodyPr vert="horz" wrap="square" lIns="91440" tIns="45720" rIns="91440" bIns="45720" numCol="1" anchor="t" anchorCtr="0" compatLnSpc="1">
            <a:prstTxWarp prst="textNoShape">
              <a:avLst/>
            </a:prstTxWarp>
          </a:bodyPr>
          <a:lstStyle/>
          <a:p>
            <a:endParaRPr lang="en-US"/>
          </a:p>
        </p:txBody>
      </p:sp>
      <p:sp>
        <p:nvSpPr>
          <p:cNvPr id="49" name="Picture Placeholder 37"/>
          <p:cNvSpPr>
            <a:spLocks noGrp="1"/>
          </p:cNvSpPr>
          <p:nvPr>
            <p:ph type="pic" sz="quarter" idx="13"/>
          </p:nvPr>
        </p:nvSpPr>
        <p:spPr>
          <a:xfrm>
            <a:off x="1103403" y="2058061"/>
            <a:ext cx="4846441" cy="3350166"/>
          </a:xfrm>
          <a:custGeom>
            <a:avLst/>
            <a:gdLst/>
            <a:ahLst/>
            <a:cxnLst/>
            <a:rect l="l" t="t" r="r" b="b"/>
            <a:pathLst>
              <a:path w="4846441" h="3350166">
                <a:moveTo>
                  <a:pt x="3987365" y="265"/>
                </a:moveTo>
                <a:cubicBezTo>
                  <a:pt x="4106807" y="-680"/>
                  <a:pt x="4219928" y="806"/>
                  <a:pt x="4322848" y="6439"/>
                </a:cubicBezTo>
                <a:cubicBezTo>
                  <a:pt x="4329682" y="31825"/>
                  <a:pt x="4355264" y="52787"/>
                  <a:pt x="4406863" y="61244"/>
                </a:cubicBezTo>
                <a:cubicBezTo>
                  <a:pt x="4290338" y="107571"/>
                  <a:pt x="4340437" y="237023"/>
                  <a:pt x="4416710" y="240744"/>
                </a:cubicBezTo>
                <a:cubicBezTo>
                  <a:pt x="4335921" y="277020"/>
                  <a:pt x="4358666" y="405553"/>
                  <a:pt x="4458728" y="461293"/>
                </a:cubicBezTo>
                <a:cubicBezTo>
                  <a:pt x="4350608" y="468687"/>
                  <a:pt x="4307392" y="625236"/>
                  <a:pt x="4451570" y="647840"/>
                </a:cubicBezTo>
                <a:cubicBezTo>
                  <a:pt x="4339849" y="730103"/>
                  <a:pt x="4402353" y="867347"/>
                  <a:pt x="4483840" y="915824"/>
                </a:cubicBezTo>
                <a:cubicBezTo>
                  <a:pt x="4357233" y="977460"/>
                  <a:pt x="4385768" y="1129263"/>
                  <a:pt x="4520810" y="1141931"/>
                </a:cubicBezTo>
                <a:cubicBezTo>
                  <a:pt x="4430767" y="1179000"/>
                  <a:pt x="4389165" y="1281820"/>
                  <a:pt x="4506162" y="1309548"/>
                </a:cubicBezTo>
                <a:cubicBezTo>
                  <a:pt x="4366957" y="1433281"/>
                  <a:pt x="4545068" y="1490717"/>
                  <a:pt x="4545156" y="1490745"/>
                </a:cubicBezTo>
                <a:cubicBezTo>
                  <a:pt x="4461854" y="1562187"/>
                  <a:pt x="4447626" y="1625849"/>
                  <a:pt x="4540857" y="1666330"/>
                </a:cubicBezTo>
                <a:cubicBezTo>
                  <a:pt x="4457213" y="1737801"/>
                  <a:pt x="4453882" y="1860179"/>
                  <a:pt x="4555086" y="1880870"/>
                </a:cubicBezTo>
                <a:cubicBezTo>
                  <a:pt x="4466670" y="1961138"/>
                  <a:pt x="4534496" y="2071830"/>
                  <a:pt x="4610704" y="2078818"/>
                </a:cubicBezTo>
                <a:cubicBezTo>
                  <a:pt x="4522757" y="2116174"/>
                  <a:pt x="4479059" y="2218708"/>
                  <a:pt x="4597810" y="2246751"/>
                </a:cubicBezTo>
                <a:cubicBezTo>
                  <a:pt x="4456963" y="2371563"/>
                  <a:pt x="4635138" y="2429461"/>
                  <a:pt x="4635208" y="2429483"/>
                </a:cubicBezTo>
                <a:cubicBezTo>
                  <a:pt x="4553620" y="2500778"/>
                  <a:pt x="4538021" y="2564558"/>
                  <a:pt x="4630910" y="2605068"/>
                </a:cubicBezTo>
                <a:cubicBezTo>
                  <a:pt x="4590762" y="2640194"/>
                  <a:pt x="4567990" y="2688744"/>
                  <a:pt x="4569617" y="2731943"/>
                </a:cubicBezTo>
                <a:cubicBezTo>
                  <a:pt x="4568545" y="2787955"/>
                  <a:pt x="4608628" y="2848831"/>
                  <a:pt x="4679943" y="2838996"/>
                </a:cubicBezTo>
                <a:cubicBezTo>
                  <a:pt x="4604541" y="2845453"/>
                  <a:pt x="4602071" y="2998047"/>
                  <a:pt x="4743754" y="2991507"/>
                </a:cubicBezTo>
                <a:cubicBezTo>
                  <a:pt x="4722543" y="3075524"/>
                  <a:pt x="4773321" y="3140860"/>
                  <a:pt x="4846441" y="3145583"/>
                </a:cubicBezTo>
                <a:lnTo>
                  <a:pt x="4844861" y="3147517"/>
                </a:lnTo>
                <a:cubicBezTo>
                  <a:pt x="4614818" y="3466942"/>
                  <a:pt x="3313004" y="3299819"/>
                  <a:pt x="2555497" y="3325991"/>
                </a:cubicBezTo>
                <a:cubicBezTo>
                  <a:pt x="1753715" y="3308018"/>
                  <a:pt x="697344" y="3447707"/>
                  <a:pt x="269984" y="3206798"/>
                </a:cubicBezTo>
                <a:cubicBezTo>
                  <a:pt x="-3373" y="3038100"/>
                  <a:pt x="7214" y="2127443"/>
                  <a:pt x="3846" y="1642790"/>
                </a:cubicBezTo>
                <a:cubicBezTo>
                  <a:pt x="477" y="1157821"/>
                  <a:pt x="-34174" y="271128"/>
                  <a:pt x="191538" y="139638"/>
                </a:cubicBezTo>
                <a:cubicBezTo>
                  <a:pt x="374899" y="-5726"/>
                  <a:pt x="1740239" y="57338"/>
                  <a:pt x="2508334" y="50086"/>
                </a:cubicBezTo>
                <a:cubicBezTo>
                  <a:pt x="2940387" y="46007"/>
                  <a:pt x="3513598" y="4014"/>
                  <a:pt x="3987365" y="265"/>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0" name="Picture Placeholder 37"/>
          <p:cNvSpPr>
            <a:spLocks noGrp="1"/>
          </p:cNvSpPr>
          <p:nvPr>
            <p:ph type="pic" sz="quarter" idx="14"/>
          </p:nvPr>
        </p:nvSpPr>
        <p:spPr>
          <a:xfrm>
            <a:off x="5613953" y="775341"/>
            <a:ext cx="2987150" cy="4131434"/>
          </a:xfrm>
          <a:custGeom>
            <a:avLst/>
            <a:gdLst/>
            <a:ahLst/>
            <a:cxnLst/>
            <a:rect l="l" t="t" r="r" b="b"/>
            <a:pathLst>
              <a:path w="2987150" h="4131434">
                <a:moveTo>
                  <a:pt x="2171474" y="22"/>
                </a:moveTo>
                <a:cubicBezTo>
                  <a:pt x="2400394" y="927"/>
                  <a:pt x="2605277" y="30794"/>
                  <a:pt x="2732782" y="124336"/>
                </a:cubicBezTo>
                <a:cubicBezTo>
                  <a:pt x="2905826" y="218945"/>
                  <a:pt x="2958966" y="620456"/>
                  <a:pt x="2987150" y="1060472"/>
                </a:cubicBezTo>
                <a:cubicBezTo>
                  <a:pt x="2934479" y="1056666"/>
                  <a:pt x="2889390" y="1113126"/>
                  <a:pt x="2927209" y="1177312"/>
                </a:cubicBezTo>
                <a:cubicBezTo>
                  <a:pt x="2869526" y="1208737"/>
                  <a:pt x="2837308" y="1281407"/>
                  <a:pt x="2931861" y="1319938"/>
                </a:cubicBezTo>
                <a:cubicBezTo>
                  <a:pt x="2828209" y="1338871"/>
                  <a:pt x="2845581" y="1459178"/>
                  <a:pt x="2906960" y="1478185"/>
                </a:cubicBezTo>
                <a:cubicBezTo>
                  <a:pt x="2841264" y="1492895"/>
                  <a:pt x="2830597" y="1589793"/>
                  <a:pt x="2884281" y="1655296"/>
                </a:cubicBezTo>
                <a:cubicBezTo>
                  <a:pt x="2858593" y="1665632"/>
                  <a:pt x="2839051" y="1689141"/>
                  <a:pt x="2838444" y="1718790"/>
                </a:cubicBezTo>
                <a:cubicBezTo>
                  <a:pt x="2834677" y="1736887"/>
                  <a:pt x="2835321" y="1756788"/>
                  <a:pt x="2840970" y="1776091"/>
                </a:cubicBezTo>
                <a:cubicBezTo>
                  <a:pt x="2790679" y="1810939"/>
                  <a:pt x="2767881" y="1875733"/>
                  <a:pt x="2856079" y="1911798"/>
                </a:cubicBezTo>
                <a:cubicBezTo>
                  <a:pt x="2752427" y="1930731"/>
                  <a:pt x="2769747" y="2051445"/>
                  <a:pt x="2831386" y="2068420"/>
                </a:cubicBezTo>
                <a:cubicBezTo>
                  <a:pt x="2758762" y="2085133"/>
                  <a:pt x="2753902" y="2200116"/>
                  <a:pt x="2825488" y="2266260"/>
                </a:cubicBezTo>
                <a:cubicBezTo>
                  <a:pt x="2735802" y="2253125"/>
                  <a:pt x="2671941" y="2380372"/>
                  <a:pt x="2785614" y="2425893"/>
                </a:cubicBezTo>
                <a:cubicBezTo>
                  <a:pt x="2679331" y="2476693"/>
                  <a:pt x="2705366" y="2606368"/>
                  <a:pt x="2763100" y="2662892"/>
                </a:cubicBezTo>
                <a:cubicBezTo>
                  <a:pt x="2648418" y="2693212"/>
                  <a:pt x="2644044" y="2829314"/>
                  <a:pt x="2752064" y="2864615"/>
                </a:cubicBezTo>
                <a:cubicBezTo>
                  <a:pt x="2671736" y="2880341"/>
                  <a:pt x="2618993" y="2961531"/>
                  <a:pt x="2709525" y="3006566"/>
                </a:cubicBezTo>
                <a:cubicBezTo>
                  <a:pt x="2573220" y="3088181"/>
                  <a:pt x="2708270" y="3169875"/>
                  <a:pt x="2708333" y="3169913"/>
                </a:cubicBezTo>
                <a:cubicBezTo>
                  <a:pt x="2627244" y="3216507"/>
                  <a:pt x="2604008" y="3268858"/>
                  <a:pt x="2672795" y="3320605"/>
                </a:cubicBezTo>
                <a:cubicBezTo>
                  <a:pt x="2651324" y="3332890"/>
                  <a:pt x="2633774" y="3349240"/>
                  <a:pt x="2621292" y="3367511"/>
                </a:cubicBezTo>
                <a:lnTo>
                  <a:pt x="621195" y="3367184"/>
                </a:lnTo>
                <a:cubicBezTo>
                  <a:pt x="620895" y="3466825"/>
                  <a:pt x="508811" y="3562287"/>
                  <a:pt x="412612" y="3563167"/>
                </a:cubicBezTo>
                <a:cubicBezTo>
                  <a:pt x="413063" y="3748711"/>
                  <a:pt x="411963" y="3939109"/>
                  <a:pt x="410096" y="4131434"/>
                </a:cubicBezTo>
                <a:lnTo>
                  <a:pt x="406179" y="4127835"/>
                </a:lnTo>
                <a:cubicBezTo>
                  <a:pt x="265368" y="3989988"/>
                  <a:pt x="226041" y="2877139"/>
                  <a:pt x="166270" y="2254310"/>
                </a:cubicBezTo>
                <a:cubicBezTo>
                  <a:pt x="106502" y="1631483"/>
                  <a:pt x="-89840" y="655621"/>
                  <a:pt x="48182" y="391601"/>
                </a:cubicBezTo>
                <a:cubicBezTo>
                  <a:pt x="179461" y="140355"/>
                  <a:pt x="1018665" y="94066"/>
                  <a:pt x="1465954" y="49469"/>
                </a:cubicBezTo>
                <a:cubicBezTo>
                  <a:pt x="1689598" y="27171"/>
                  <a:pt x="1942555" y="-884"/>
                  <a:pt x="2171474" y="22"/>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1" name="Picture Placeholder 37"/>
          <p:cNvSpPr>
            <a:spLocks noGrp="1"/>
          </p:cNvSpPr>
          <p:nvPr>
            <p:ph type="pic" sz="quarter" idx="15"/>
          </p:nvPr>
        </p:nvSpPr>
        <p:spPr>
          <a:xfrm>
            <a:off x="8444150" y="1805218"/>
            <a:ext cx="2647566" cy="3783087"/>
          </a:xfrm>
          <a:custGeom>
            <a:avLst/>
            <a:gdLst/>
            <a:ahLst/>
            <a:cxnLst/>
            <a:rect l="l" t="t" r="r" b="b"/>
            <a:pathLst>
              <a:path w="2647566" h="3783087">
                <a:moveTo>
                  <a:pt x="783932" y="158"/>
                </a:moveTo>
                <a:cubicBezTo>
                  <a:pt x="1038673" y="3115"/>
                  <a:pt x="1338321" y="46949"/>
                  <a:pt x="1542290" y="69974"/>
                </a:cubicBezTo>
                <a:cubicBezTo>
                  <a:pt x="1915260" y="112076"/>
                  <a:pt x="2388074" y="155302"/>
                  <a:pt x="2561652" y="365139"/>
                </a:cubicBezTo>
                <a:cubicBezTo>
                  <a:pt x="2774308" y="561253"/>
                  <a:pt x="2531519" y="1485891"/>
                  <a:pt x="2480628" y="2035497"/>
                </a:cubicBezTo>
                <a:cubicBezTo>
                  <a:pt x="2393313" y="2612945"/>
                  <a:pt x="2397916" y="3389066"/>
                  <a:pt x="2181962" y="3675162"/>
                </a:cubicBezTo>
                <a:cubicBezTo>
                  <a:pt x="2033135" y="3856790"/>
                  <a:pt x="1367191" y="3763750"/>
                  <a:pt x="1011942" y="3720737"/>
                </a:cubicBezTo>
                <a:cubicBezTo>
                  <a:pt x="920154" y="3709622"/>
                  <a:pt x="808557" y="3697503"/>
                  <a:pt x="692219" y="3682508"/>
                </a:cubicBezTo>
                <a:lnTo>
                  <a:pt x="698263" y="2563642"/>
                </a:lnTo>
                <a:cubicBezTo>
                  <a:pt x="539729" y="2570022"/>
                  <a:pt x="487883" y="2447505"/>
                  <a:pt x="489980" y="2337745"/>
                </a:cubicBezTo>
                <a:lnTo>
                  <a:pt x="0" y="2337666"/>
                </a:lnTo>
                <a:cubicBezTo>
                  <a:pt x="28606" y="2130396"/>
                  <a:pt x="57596" y="1927598"/>
                  <a:pt x="77145" y="1762380"/>
                </a:cubicBezTo>
                <a:cubicBezTo>
                  <a:pt x="142870" y="1206900"/>
                  <a:pt x="162102" y="317942"/>
                  <a:pt x="323187" y="112090"/>
                </a:cubicBezTo>
                <a:cubicBezTo>
                  <a:pt x="380650" y="38627"/>
                  <a:pt x="514005" y="8417"/>
                  <a:pt x="677917" y="1573"/>
                </a:cubicBezTo>
                <a:cubicBezTo>
                  <a:pt x="712066" y="148"/>
                  <a:pt x="747541" y="-264"/>
                  <a:pt x="783932" y="158"/>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2" name="Text Placeholder 3"/>
          <p:cNvSpPr>
            <a:spLocks noGrp="1"/>
          </p:cNvSpPr>
          <p:nvPr>
            <p:ph type="body" sz="half" idx="2"/>
          </p:nvPr>
        </p:nvSpPr>
        <p:spPr>
          <a:xfrm>
            <a:off x="6282794" y="4409643"/>
            <a:ext cx="2590801" cy="1793032"/>
          </a:xfrm>
          <a:prstGeom prst="rect">
            <a:avLst/>
          </a:prstGeom>
        </p:spPr>
        <p:txBody>
          <a:bodyPr anchor="ctr">
            <a:normAutofit/>
          </a:bodyPr>
          <a:lstStyle>
            <a:lvl1pPr marL="0" indent="0" algn="ct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Footer Placeholder 4"/>
          <p:cNvSpPr>
            <a:spLocks noGrp="1"/>
          </p:cNvSpPr>
          <p:nvPr userDrawn="1">
            <p:ph type="ftr" sz="quarter" idx="11"/>
          </p:nvPr>
        </p:nvSpPr>
        <p:spPr/>
        <p:txBody>
          <a:bodyPr/>
          <a:lstStyle/>
          <a:p>
            <a:endParaRPr lang="en-US"/>
          </a:p>
        </p:txBody>
      </p:sp>
      <p:sp>
        <p:nvSpPr>
          <p:cNvPr id="3" name="Date Placeholder 2"/>
          <p:cNvSpPr>
            <a:spLocks noGrp="1"/>
          </p:cNvSpPr>
          <p:nvPr userDrawn="1">
            <p:ph type="dt" sz="half" idx="10"/>
          </p:nvPr>
        </p:nvSpPr>
        <p:spPr/>
        <p:txBody>
          <a:bodyPr/>
          <a:lstStyle/>
          <a:p>
            <a:fld id="{463D6B19-7625-4AA4-AE5A-E36558CB5F5F}" type="datetime1">
              <a:rPr lang="en-US" smtClean="0"/>
              <a:t>12/3/2025</a:t>
            </a:fld>
            <a:endParaRPr lang="en-US"/>
          </a:p>
        </p:txBody>
      </p:sp>
      <p:sp>
        <p:nvSpPr>
          <p:cNvPr id="6" name="Slide Number Placeholder 5"/>
          <p:cNvSpPr>
            <a:spLocks noGrp="1"/>
          </p:cNvSpPr>
          <p:nvPr userDrawn="1">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539031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our Pictures">
    <p:spTree>
      <p:nvGrpSpPr>
        <p:cNvPr id="1" name=""/>
        <p:cNvGrpSpPr/>
        <p:nvPr/>
      </p:nvGrpSpPr>
      <p:grpSpPr>
        <a:xfrm>
          <a:off x="0" y="0"/>
          <a:ext cx="0" cy="0"/>
          <a:chOff x="0" y="0"/>
          <a:chExt cx="0" cy="0"/>
        </a:xfrm>
      </p:grpSpPr>
      <p:sp>
        <p:nvSpPr>
          <p:cNvPr id="5" name="Title 4"/>
          <p:cNvSpPr>
            <a:spLocks noGrp="1"/>
          </p:cNvSpPr>
          <p:nvPr userDrawn="1">
            <p:ph type="title"/>
          </p:nvPr>
        </p:nvSpPr>
        <p:spPr>
          <a:xfrm>
            <a:off x="1293812" y="456330"/>
            <a:ext cx="9601202" cy="1067669"/>
          </a:xfrm>
          <a:prstGeom prst="rect">
            <a:avLst/>
          </a:prstGeom>
        </p:spPr>
        <p:txBody>
          <a:bodyPr/>
          <a:lstStyle/>
          <a:p>
            <a:r>
              <a:rPr lang="en-US"/>
              <a:t>Click to edit Master title style</a:t>
            </a:r>
          </a:p>
        </p:txBody>
      </p:sp>
      <p:sp>
        <p:nvSpPr>
          <p:cNvPr id="29" name="Freeform 5"/>
          <p:cNvSpPr>
            <a:spLocks/>
          </p:cNvSpPr>
          <p:nvPr/>
        </p:nvSpPr>
        <p:spPr bwMode="auto">
          <a:xfrm flipV="1">
            <a:off x="6286682" y="1538061"/>
            <a:ext cx="4298501" cy="2410539"/>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 name="connsiteX0" fmla="*/ 788 w 9999"/>
              <a:gd name="connsiteY0" fmla="*/ 2036 h 9942"/>
              <a:gd name="connsiteX1" fmla="*/ 4889 w 9999"/>
              <a:gd name="connsiteY1" fmla="*/ 9940 h 9942"/>
              <a:gd name="connsiteX2" fmla="*/ 8120 w 9999"/>
              <a:gd name="connsiteY2" fmla="*/ 1112 h 9942"/>
              <a:gd name="connsiteX3" fmla="*/ 788 w 9999"/>
              <a:gd name="connsiteY3" fmla="*/ 2036 h 9942"/>
            </a:gdLst>
            <a:ahLst/>
            <a:cxnLst>
              <a:cxn ang="0">
                <a:pos x="connsiteX0" y="connsiteY0"/>
              </a:cxn>
              <a:cxn ang="0">
                <a:pos x="connsiteX1" y="connsiteY1"/>
              </a:cxn>
              <a:cxn ang="0">
                <a:pos x="connsiteX2" y="connsiteY2"/>
              </a:cxn>
              <a:cxn ang="0">
                <a:pos x="connsiteX3" y="connsiteY3"/>
              </a:cxn>
            </a:cxnLst>
            <a:rect l="l" t="t" r="r" b="b"/>
            <a:pathLst>
              <a:path w="9999" h="9942">
                <a:moveTo>
                  <a:pt x="788" y="2036"/>
                </a:moveTo>
                <a:cubicBezTo>
                  <a:pt x="-294" y="4004"/>
                  <a:pt x="-1221" y="9772"/>
                  <a:pt x="4889" y="9940"/>
                </a:cubicBezTo>
                <a:cubicBezTo>
                  <a:pt x="9617" y="10070"/>
                  <a:pt x="11863" y="3831"/>
                  <a:pt x="8120" y="1112"/>
                </a:cubicBezTo>
                <a:cubicBezTo>
                  <a:pt x="5601" y="-727"/>
                  <a:pt x="2021" y="-191"/>
                  <a:pt x="788" y="2036"/>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160574" flipV="1">
            <a:off x="6365157" y="1592029"/>
            <a:ext cx="4171294" cy="2308570"/>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 name="connsiteX0" fmla="*/ 809 w 9944"/>
              <a:gd name="connsiteY0" fmla="*/ 1987 h 10027"/>
              <a:gd name="connsiteX1" fmla="*/ 4850 w 9944"/>
              <a:gd name="connsiteY1" fmla="*/ 10026 h 10027"/>
              <a:gd name="connsiteX2" fmla="*/ 8059 w 9944"/>
              <a:gd name="connsiteY2" fmla="*/ 1139 h 10027"/>
              <a:gd name="connsiteX3" fmla="*/ 809 w 9944"/>
              <a:gd name="connsiteY3" fmla="*/ 1987 h 10027"/>
              <a:gd name="connsiteX0" fmla="*/ 799 w 10028"/>
              <a:gd name="connsiteY0" fmla="*/ 1918 h 10042"/>
              <a:gd name="connsiteX1" fmla="*/ 4905 w 10028"/>
              <a:gd name="connsiteY1" fmla="*/ 10041 h 10042"/>
              <a:gd name="connsiteX2" fmla="*/ 8132 w 10028"/>
              <a:gd name="connsiteY2" fmla="*/ 1178 h 10042"/>
              <a:gd name="connsiteX3" fmla="*/ 799 w 10028"/>
              <a:gd name="connsiteY3" fmla="*/ 1918 h 10042"/>
              <a:gd name="connsiteX0" fmla="*/ 799 w 10017"/>
              <a:gd name="connsiteY0" fmla="*/ 1847 h 9972"/>
              <a:gd name="connsiteX1" fmla="*/ 4905 w 10017"/>
              <a:gd name="connsiteY1" fmla="*/ 9970 h 9972"/>
              <a:gd name="connsiteX2" fmla="*/ 8117 w 10017"/>
              <a:gd name="connsiteY2" fmla="*/ 1229 h 9972"/>
              <a:gd name="connsiteX3" fmla="*/ 799 w 10017"/>
              <a:gd name="connsiteY3" fmla="*/ 1847 h 9972"/>
              <a:gd name="connsiteX0" fmla="*/ 753 w 9998"/>
              <a:gd name="connsiteY0" fmla="*/ 1852 h 10013"/>
              <a:gd name="connsiteX1" fmla="*/ 5000 w 9998"/>
              <a:gd name="connsiteY1" fmla="*/ 10011 h 10013"/>
              <a:gd name="connsiteX2" fmla="*/ 8058 w 9998"/>
              <a:gd name="connsiteY2" fmla="*/ 1232 h 10013"/>
              <a:gd name="connsiteX3" fmla="*/ 753 w 9998"/>
              <a:gd name="connsiteY3" fmla="*/ 1852 h 10013"/>
              <a:gd name="connsiteX0" fmla="*/ 769 w 9999"/>
              <a:gd name="connsiteY0" fmla="*/ 1850 h 9975"/>
              <a:gd name="connsiteX1" fmla="*/ 4961 w 9999"/>
              <a:gd name="connsiteY1" fmla="*/ 9973 h 9975"/>
              <a:gd name="connsiteX2" fmla="*/ 8076 w 9999"/>
              <a:gd name="connsiteY2" fmla="*/ 1230 h 9975"/>
              <a:gd name="connsiteX3" fmla="*/ 769 w 9999"/>
              <a:gd name="connsiteY3" fmla="*/ 1850 h 9975"/>
            </a:gdLst>
            <a:ahLst/>
            <a:cxnLst>
              <a:cxn ang="0">
                <a:pos x="connsiteX0" y="connsiteY0"/>
              </a:cxn>
              <a:cxn ang="0">
                <a:pos x="connsiteX1" y="connsiteY1"/>
              </a:cxn>
              <a:cxn ang="0">
                <a:pos x="connsiteX2" y="connsiteY2"/>
              </a:cxn>
              <a:cxn ang="0">
                <a:pos x="connsiteX3" y="connsiteY3"/>
              </a:cxn>
            </a:cxnLst>
            <a:rect l="l" t="t" r="r" b="b"/>
            <a:pathLst>
              <a:path w="9999" h="9975">
                <a:moveTo>
                  <a:pt x="769" y="1850"/>
                </a:moveTo>
                <a:cubicBezTo>
                  <a:pt x="-319" y="3815"/>
                  <a:pt x="-1174" y="9805"/>
                  <a:pt x="4961" y="9973"/>
                </a:cubicBezTo>
                <a:cubicBezTo>
                  <a:pt x="9709" y="10103"/>
                  <a:pt x="11834" y="3947"/>
                  <a:pt x="8076" y="1230"/>
                </a:cubicBezTo>
                <a:cubicBezTo>
                  <a:pt x="5547" y="-606"/>
                  <a:pt x="2006" y="-375"/>
                  <a:pt x="769" y="185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10960574" flipH="1" flipV="1">
            <a:off x="6424096" y="1642861"/>
            <a:ext cx="4038404" cy="2204767"/>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780 w 12784"/>
              <a:gd name="connsiteY0" fmla="*/ 2637 h 11700"/>
              <a:gd name="connsiteX1" fmla="*/ 1154 w 12784"/>
              <a:gd name="connsiteY1" fmla="*/ 9780 h 11700"/>
              <a:gd name="connsiteX2" fmla="*/ 6744 w 12784"/>
              <a:gd name="connsiteY2" fmla="*/ 11689 h 11700"/>
              <a:gd name="connsiteX3" fmla="*/ 11701 w 12784"/>
              <a:gd name="connsiteY3" fmla="*/ 9201 h 11700"/>
              <a:gd name="connsiteX4" fmla="*/ 12142 w 12784"/>
              <a:gd name="connsiteY4" fmla="*/ 3483 h 11700"/>
              <a:gd name="connsiteX5" fmla="*/ 6391 w 12784"/>
              <a:gd name="connsiteY5" fmla="*/ 12 h 11700"/>
              <a:gd name="connsiteX6" fmla="*/ 780 w 12784"/>
              <a:gd name="connsiteY6" fmla="*/ 2637 h 11700"/>
              <a:gd name="connsiteX0" fmla="*/ 780 w 12826"/>
              <a:gd name="connsiteY0" fmla="*/ 2636 h 11699"/>
              <a:gd name="connsiteX1" fmla="*/ 1154 w 12826"/>
              <a:gd name="connsiteY1" fmla="*/ 9779 h 11699"/>
              <a:gd name="connsiteX2" fmla="*/ 6744 w 12826"/>
              <a:gd name="connsiteY2" fmla="*/ 11688 h 11699"/>
              <a:gd name="connsiteX3" fmla="*/ 11701 w 12826"/>
              <a:gd name="connsiteY3" fmla="*/ 9200 h 11699"/>
              <a:gd name="connsiteX4" fmla="*/ 12200 w 12826"/>
              <a:gd name="connsiteY4" fmla="*/ 3402 h 11699"/>
              <a:gd name="connsiteX5" fmla="*/ 6391 w 12826"/>
              <a:gd name="connsiteY5" fmla="*/ 11 h 11699"/>
              <a:gd name="connsiteX6" fmla="*/ 780 w 12826"/>
              <a:gd name="connsiteY6" fmla="*/ 2636 h 11699"/>
              <a:gd name="connsiteX0" fmla="*/ 780 w 12826"/>
              <a:gd name="connsiteY0" fmla="*/ 2636 h 11740"/>
              <a:gd name="connsiteX1" fmla="*/ 1154 w 12826"/>
              <a:gd name="connsiteY1" fmla="*/ 9779 h 11740"/>
              <a:gd name="connsiteX2" fmla="*/ 6744 w 12826"/>
              <a:gd name="connsiteY2" fmla="*/ 11688 h 11740"/>
              <a:gd name="connsiteX3" fmla="*/ 11701 w 12826"/>
              <a:gd name="connsiteY3" fmla="*/ 9200 h 11740"/>
              <a:gd name="connsiteX4" fmla="*/ 12200 w 12826"/>
              <a:gd name="connsiteY4" fmla="*/ 3402 h 11740"/>
              <a:gd name="connsiteX5" fmla="*/ 6391 w 12826"/>
              <a:gd name="connsiteY5" fmla="*/ 11 h 11740"/>
              <a:gd name="connsiteX6" fmla="*/ 780 w 12826"/>
              <a:gd name="connsiteY6" fmla="*/ 2636 h 11740"/>
              <a:gd name="connsiteX0" fmla="*/ 645 w 12691"/>
              <a:gd name="connsiteY0" fmla="*/ 2587 h 11691"/>
              <a:gd name="connsiteX1" fmla="*/ 1019 w 12691"/>
              <a:gd name="connsiteY1" fmla="*/ 9730 h 11691"/>
              <a:gd name="connsiteX2" fmla="*/ 6609 w 12691"/>
              <a:gd name="connsiteY2" fmla="*/ 11639 h 11691"/>
              <a:gd name="connsiteX3" fmla="*/ 11566 w 12691"/>
              <a:gd name="connsiteY3" fmla="*/ 9151 h 11691"/>
              <a:gd name="connsiteX4" fmla="*/ 12065 w 12691"/>
              <a:gd name="connsiteY4" fmla="*/ 3353 h 11691"/>
              <a:gd name="connsiteX5" fmla="*/ 6273 w 12691"/>
              <a:gd name="connsiteY5" fmla="*/ 11 h 11691"/>
              <a:gd name="connsiteX6" fmla="*/ 645 w 12691"/>
              <a:gd name="connsiteY6" fmla="*/ 2587 h 11691"/>
              <a:gd name="connsiteX0" fmla="*/ 645 w 12691"/>
              <a:gd name="connsiteY0" fmla="*/ 2590 h 11694"/>
              <a:gd name="connsiteX1" fmla="*/ 1019 w 12691"/>
              <a:gd name="connsiteY1" fmla="*/ 9733 h 11694"/>
              <a:gd name="connsiteX2" fmla="*/ 6609 w 12691"/>
              <a:gd name="connsiteY2" fmla="*/ 11642 h 11694"/>
              <a:gd name="connsiteX3" fmla="*/ 11566 w 12691"/>
              <a:gd name="connsiteY3" fmla="*/ 9154 h 11694"/>
              <a:gd name="connsiteX4" fmla="*/ 12065 w 12691"/>
              <a:gd name="connsiteY4" fmla="*/ 3356 h 11694"/>
              <a:gd name="connsiteX5" fmla="*/ 6273 w 12691"/>
              <a:gd name="connsiteY5" fmla="*/ 14 h 11694"/>
              <a:gd name="connsiteX6" fmla="*/ 645 w 12691"/>
              <a:gd name="connsiteY6" fmla="*/ 2590 h 11694"/>
              <a:gd name="connsiteX0" fmla="*/ 645 w 12691"/>
              <a:gd name="connsiteY0" fmla="*/ 2582 h 11686"/>
              <a:gd name="connsiteX1" fmla="*/ 1019 w 12691"/>
              <a:gd name="connsiteY1" fmla="*/ 9725 h 11686"/>
              <a:gd name="connsiteX2" fmla="*/ 6609 w 12691"/>
              <a:gd name="connsiteY2" fmla="*/ 11634 h 11686"/>
              <a:gd name="connsiteX3" fmla="*/ 11566 w 12691"/>
              <a:gd name="connsiteY3" fmla="*/ 9146 h 11686"/>
              <a:gd name="connsiteX4" fmla="*/ 12065 w 12691"/>
              <a:gd name="connsiteY4" fmla="*/ 3348 h 11686"/>
              <a:gd name="connsiteX5" fmla="*/ 6273 w 12691"/>
              <a:gd name="connsiteY5" fmla="*/ 6 h 11686"/>
              <a:gd name="connsiteX6" fmla="*/ 645 w 12691"/>
              <a:gd name="connsiteY6" fmla="*/ 2582 h 11686"/>
              <a:gd name="connsiteX0" fmla="*/ 760 w 12806"/>
              <a:gd name="connsiteY0" fmla="*/ 2582 h 11686"/>
              <a:gd name="connsiteX1" fmla="*/ 1134 w 12806"/>
              <a:gd name="connsiteY1" fmla="*/ 9725 h 11686"/>
              <a:gd name="connsiteX2" fmla="*/ 6724 w 12806"/>
              <a:gd name="connsiteY2" fmla="*/ 11634 h 11686"/>
              <a:gd name="connsiteX3" fmla="*/ 11681 w 12806"/>
              <a:gd name="connsiteY3" fmla="*/ 9146 h 11686"/>
              <a:gd name="connsiteX4" fmla="*/ 12180 w 12806"/>
              <a:gd name="connsiteY4" fmla="*/ 3348 h 11686"/>
              <a:gd name="connsiteX5" fmla="*/ 6388 w 12806"/>
              <a:gd name="connsiteY5" fmla="*/ 6 h 11686"/>
              <a:gd name="connsiteX6" fmla="*/ 760 w 12806"/>
              <a:gd name="connsiteY6" fmla="*/ 2582 h 11686"/>
              <a:gd name="connsiteX0" fmla="*/ 792 w 12838"/>
              <a:gd name="connsiteY0" fmla="*/ 2582 h 11704"/>
              <a:gd name="connsiteX1" fmla="*/ 1166 w 12838"/>
              <a:gd name="connsiteY1" fmla="*/ 9725 h 11704"/>
              <a:gd name="connsiteX2" fmla="*/ 6756 w 12838"/>
              <a:gd name="connsiteY2" fmla="*/ 11634 h 11704"/>
              <a:gd name="connsiteX3" fmla="*/ 11713 w 12838"/>
              <a:gd name="connsiteY3" fmla="*/ 9146 h 11704"/>
              <a:gd name="connsiteX4" fmla="*/ 12212 w 12838"/>
              <a:gd name="connsiteY4" fmla="*/ 3348 h 11704"/>
              <a:gd name="connsiteX5" fmla="*/ 6420 w 12838"/>
              <a:gd name="connsiteY5" fmla="*/ 6 h 11704"/>
              <a:gd name="connsiteX6" fmla="*/ 792 w 12838"/>
              <a:gd name="connsiteY6" fmla="*/ 2582 h 11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38" h="11704">
                <a:moveTo>
                  <a:pt x="792" y="2582"/>
                </a:moveTo>
                <a:cubicBezTo>
                  <a:pt x="-369" y="4325"/>
                  <a:pt x="-264" y="7945"/>
                  <a:pt x="1166" y="9725"/>
                </a:cubicBezTo>
                <a:cubicBezTo>
                  <a:pt x="2596" y="11505"/>
                  <a:pt x="4623" y="11886"/>
                  <a:pt x="6756" y="11634"/>
                </a:cubicBezTo>
                <a:cubicBezTo>
                  <a:pt x="8889" y="11382"/>
                  <a:pt x="10804" y="10527"/>
                  <a:pt x="11713" y="9146"/>
                </a:cubicBezTo>
                <a:cubicBezTo>
                  <a:pt x="12622" y="7765"/>
                  <a:pt x="13451" y="5881"/>
                  <a:pt x="12212" y="3348"/>
                </a:cubicBezTo>
                <a:cubicBezTo>
                  <a:pt x="10728" y="774"/>
                  <a:pt x="8761" y="100"/>
                  <a:pt x="6420" y="6"/>
                </a:cubicBezTo>
                <a:cubicBezTo>
                  <a:pt x="4079" y="-88"/>
                  <a:pt x="1953" y="839"/>
                  <a:pt x="792" y="2582"/>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2" name="Freeform 5"/>
          <p:cNvSpPr>
            <a:spLocks/>
          </p:cNvSpPr>
          <p:nvPr/>
        </p:nvSpPr>
        <p:spPr bwMode="auto">
          <a:xfrm flipH="1">
            <a:off x="1656574" y="4102899"/>
            <a:ext cx="4203052" cy="2344362"/>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
          <p:cNvSpPr>
            <a:spLocks/>
          </p:cNvSpPr>
          <p:nvPr/>
        </p:nvSpPr>
        <p:spPr bwMode="auto">
          <a:xfrm flipH="1">
            <a:off x="1711524" y="4157969"/>
            <a:ext cx="4054926" cy="2237657"/>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10800000">
            <a:off x="1795205" y="4220752"/>
            <a:ext cx="3887960" cy="213241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612 w 12542"/>
              <a:gd name="connsiteY0" fmla="*/ 2637 h 11697"/>
              <a:gd name="connsiteX1" fmla="*/ 1048 w 12542"/>
              <a:gd name="connsiteY1" fmla="*/ 9710 h 11697"/>
              <a:gd name="connsiteX2" fmla="*/ 6576 w 12542"/>
              <a:gd name="connsiteY2" fmla="*/ 11689 h 11697"/>
              <a:gd name="connsiteX3" fmla="*/ 11533 w 12542"/>
              <a:gd name="connsiteY3" fmla="*/ 9201 h 11697"/>
              <a:gd name="connsiteX4" fmla="*/ 11974 w 12542"/>
              <a:gd name="connsiteY4" fmla="*/ 3483 h 11697"/>
              <a:gd name="connsiteX5" fmla="*/ 6223 w 12542"/>
              <a:gd name="connsiteY5" fmla="*/ 12 h 11697"/>
              <a:gd name="connsiteX6" fmla="*/ 612 w 12542"/>
              <a:gd name="connsiteY6" fmla="*/ 2637 h 11697"/>
              <a:gd name="connsiteX0" fmla="*/ 749 w 12679"/>
              <a:gd name="connsiteY0" fmla="*/ 2642 h 11702"/>
              <a:gd name="connsiteX1" fmla="*/ 1185 w 12679"/>
              <a:gd name="connsiteY1" fmla="*/ 9715 h 11702"/>
              <a:gd name="connsiteX2" fmla="*/ 6713 w 12679"/>
              <a:gd name="connsiteY2" fmla="*/ 11694 h 11702"/>
              <a:gd name="connsiteX3" fmla="*/ 11670 w 12679"/>
              <a:gd name="connsiteY3" fmla="*/ 9206 h 11702"/>
              <a:gd name="connsiteX4" fmla="*/ 12111 w 12679"/>
              <a:gd name="connsiteY4" fmla="*/ 3488 h 11702"/>
              <a:gd name="connsiteX5" fmla="*/ 6360 w 12679"/>
              <a:gd name="connsiteY5" fmla="*/ 17 h 11702"/>
              <a:gd name="connsiteX6" fmla="*/ 749 w 12679"/>
              <a:gd name="connsiteY6" fmla="*/ 2642 h 11702"/>
              <a:gd name="connsiteX0" fmla="*/ 793 w 12723"/>
              <a:gd name="connsiteY0" fmla="*/ 2638 h 11698"/>
              <a:gd name="connsiteX1" fmla="*/ 1229 w 12723"/>
              <a:gd name="connsiteY1" fmla="*/ 9711 h 11698"/>
              <a:gd name="connsiteX2" fmla="*/ 6757 w 12723"/>
              <a:gd name="connsiteY2" fmla="*/ 11690 h 11698"/>
              <a:gd name="connsiteX3" fmla="*/ 11714 w 12723"/>
              <a:gd name="connsiteY3" fmla="*/ 9202 h 11698"/>
              <a:gd name="connsiteX4" fmla="*/ 12155 w 12723"/>
              <a:gd name="connsiteY4" fmla="*/ 3484 h 11698"/>
              <a:gd name="connsiteX5" fmla="*/ 6404 w 12723"/>
              <a:gd name="connsiteY5" fmla="*/ 13 h 11698"/>
              <a:gd name="connsiteX6" fmla="*/ 793 w 12723"/>
              <a:gd name="connsiteY6" fmla="*/ 2638 h 11698"/>
              <a:gd name="connsiteX0" fmla="*/ 724 w 12654"/>
              <a:gd name="connsiteY0" fmla="*/ 2639 h 11699"/>
              <a:gd name="connsiteX1" fmla="*/ 1160 w 12654"/>
              <a:gd name="connsiteY1" fmla="*/ 9712 h 11699"/>
              <a:gd name="connsiteX2" fmla="*/ 6688 w 12654"/>
              <a:gd name="connsiteY2" fmla="*/ 11691 h 11699"/>
              <a:gd name="connsiteX3" fmla="*/ 11645 w 12654"/>
              <a:gd name="connsiteY3" fmla="*/ 9203 h 11699"/>
              <a:gd name="connsiteX4" fmla="*/ 12086 w 12654"/>
              <a:gd name="connsiteY4" fmla="*/ 3485 h 11699"/>
              <a:gd name="connsiteX5" fmla="*/ 6335 w 12654"/>
              <a:gd name="connsiteY5" fmla="*/ 14 h 11699"/>
              <a:gd name="connsiteX6" fmla="*/ 724 w 12654"/>
              <a:gd name="connsiteY6" fmla="*/ 2639 h 11699"/>
              <a:gd name="connsiteX0" fmla="*/ 572 w 12689"/>
              <a:gd name="connsiteY0" fmla="*/ 2808 h 11694"/>
              <a:gd name="connsiteX1" fmla="*/ 1195 w 12689"/>
              <a:gd name="connsiteY1" fmla="*/ 9707 h 11694"/>
              <a:gd name="connsiteX2" fmla="*/ 6723 w 12689"/>
              <a:gd name="connsiteY2" fmla="*/ 11686 h 11694"/>
              <a:gd name="connsiteX3" fmla="*/ 11680 w 12689"/>
              <a:gd name="connsiteY3" fmla="*/ 9198 h 11694"/>
              <a:gd name="connsiteX4" fmla="*/ 12121 w 12689"/>
              <a:gd name="connsiteY4" fmla="*/ 3480 h 11694"/>
              <a:gd name="connsiteX5" fmla="*/ 6370 w 12689"/>
              <a:gd name="connsiteY5" fmla="*/ 9 h 11694"/>
              <a:gd name="connsiteX6" fmla="*/ 572 w 12689"/>
              <a:gd name="connsiteY6" fmla="*/ 2808 h 11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89" h="11694">
                <a:moveTo>
                  <a:pt x="572" y="2808"/>
                </a:moveTo>
                <a:cubicBezTo>
                  <a:pt x="-561" y="4703"/>
                  <a:pt x="170" y="8228"/>
                  <a:pt x="1195" y="9707"/>
                </a:cubicBezTo>
                <a:cubicBezTo>
                  <a:pt x="2220" y="11186"/>
                  <a:pt x="4976" y="11771"/>
                  <a:pt x="6723" y="11686"/>
                </a:cubicBezTo>
                <a:cubicBezTo>
                  <a:pt x="8470" y="11601"/>
                  <a:pt x="10780" y="10566"/>
                  <a:pt x="11680" y="9198"/>
                </a:cubicBezTo>
                <a:cubicBezTo>
                  <a:pt x="12580" y="7830"/>
                  <a:pt x="13193" y="5444"/>
                  <a:pt x="12121" y="3480"/>
                </a:cubicBezTo>
                <a:cubicBezTo>
                  <a:pt x="10864" y="1445"/>
                  <a:pt x="8295" y="121"/>
                  <a:pt x="6370" y="9"/>
                </a:cubicBezTo>
                <a:cubicBezTo>
                  <a:pt x="4445" y="-103"/>
                  <a:pt x="1705" y="913"/>
                  <a:pt x="572" y="2808"/>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5" name="Freeform 5"/>
          <p:cNvSpPr>
            <a:spLocks/>
          </p:cNvSpPr>
          <p:nvPr/>
        </p:nvSpPr>
        <p:spPr bwMode="auto">
          <a:xfrm rot="200049" flipH="1" flipV="1">
            <a:off x="1617014" y="1557236"/>
            <a:ext cx="4237709" cy="2390518"/>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90 w 9983"/>
              <a:gd name="connsiteY0" fmla="*/ 2094 h 9972"/>
              <a:gd name="connsiteX1" fmla="*/ 4887 w 9983"/>
              <a:gd name="connsiteY1" fmla="*/ 9971 h 9972"/>
              <a:gd name="connsiteX2" fmla="*/ 8100 w 9983"/>
              <a:gd name="connsiteY2" fmla="*/ 1076 h 9972"/>
              <a:gd name="connsiteX3" fmla="*/ 790 w 9983"/>
              <a:gd name="connsiteY3" fmla="*/ 2094 h 9972"/>
              <a:gd name="connsiteX0" fmla="*/ 797 w 9999"/>
              <a:gd name="connsiteY0" fmla="*/ 2100 h 9943"/>
              <a:gd name="connsiteX1" fmla="*/ 4877 w 9999"/>
              <a:gd name="connsiteY1" fmla="*/ 9942 h 9943"/>
              <a:gd name="connsiteX2" fmla="*/ 8120 w 9999"/>
              <a:gd name="connsiteY2" fmla="*/ 1079 h 9943"/>
              <a:gd name="connsiteX3" fmla="*/ 797 w 9999"/>
              <a:gd name="connsiteY3" fmla="*/ 2100 h 9943"/>
              <a:gd name="connsiteX0" fmla="*/ 797 w 10025"/>
              <a:gd name="connsiteY0" fmla="*/ 2112 h 9999"/>
              <a:gd name="connsiteX1" fmla="*/ 4877 w 10025"/>
              <a:gd name="connsiteY1" fmla="*/ 9999 h 9999"/>
              <a:gd name="connsiteX2" fmla="*/ 8121 w 10025"/>
              <a:gd name="connsiteY2" fmla="*/ 1085 h 9999"/>
              <a:gd name="connsiteX3" fmla="*/ 797 w 10025"/>
              <a:gd name="connsiteY3" fmla="*/ 2112 h 9999"/>
              <a:gd name="connsiteX0" fmla="*/ 795 w 9953"/>
              <a:gd name="connsiteY0" fmla="*/ 2112 h 10000"/>
              <a:gd name="connsiteX1" fmla="*/ 4865 w 9953"/>
              <a:gd name="connsiteY1" fmla="*/ 10000 h 10000"/>
              <a:gd name="connsiteX2" fmla="*/ 8101 w 9953"/>
              <a:gd name="connsiteY2" fmla="*/ 1085 h 10000"/>
              <a:gd name="connsiteX3" fmla="*/ 795 w 9953"/>
              <a:gd name="connsiteY3" fmla="*/ 2112 h 10000"/>
            </a:gdLst>
            <a:ahLst/>
            <a:cxnLst>
              <a:cxn ang="0">
                <a:pos x="connsiteX0" y="connsiteY0"/>
              </a:cxn>
              <a:cxn ang="0">
                <a:pos x="connsiteX1" y="connsiteY1"/>
              </a:cxn>
              <a:cxn ang="0">
                <a:pos x="connsiteX2" y="connsiteY2"/>
              </a:cxn>
              <a:cxn ang="0">
                <a:pos x="connsiteX3" y="connsiteY3"/>
              </a:cxn>
            </a:cxnLst>
            <a:rect l="l" t="t" r="r" b="b"/>
            <a:pathLst>
              <a:path w="9953" h="10000">
                <a:moveTo>
                  <a:pt x="795" y="2112"/>
                </a:moveTo>
                <a:cubicBezTo>
                  <a:pt x="-284" y="4093"/>
                  <a:pt x="-1238" y="9832"/>
                  <a:pt x="4865" y="10000"/>
                </a:cubicBezTo>
                <a:cubicBezTo>
                  <a:pt x="9690" y="9821"/>
                  <a:pt x="11735" y="3737"/>
                  <a:pt x="8101" y="1085"/>
                </a:cubicBezTo>
                <a:cubicBezTo>
                  <a:pt x="5585" y="-766"/>
                  <a:pt x="2027" y="-132"/>
                  <a:pt x="795" y="211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5"/>
          <p:cNvSpPr>
            <a:spLocks/>
          </p:cNvSpPr>
          <p:nvPr/>
        </p:nvSpPr>
        <p:spPr bwMode="auto">
          <a:xfrm flipH="1" flipV="1">
            <a:off x="1688621" y="1623785"/>
            <a:ext cx="4071833" cy="2262097"/>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82 w 9992"/>
              <a:gd name="connsiteY0" fmla="*/ 1979 h 9935"/>
              <a:gd name="connsiteX1" fmla="*/ 4904 w 9992"/>
              <a:gd name="connsiteY1" fmla="*/ 9933 h 9935"/>
              <a:gd name="connsiteX2" fmla="*/ 8105 w 9992"/>
              <a:gd name="connsiteY2" fmla="*/ 1143 h 9935"/>
              <a:gd name="connsiteX3" fmla="*/ 782 w 9992"/>
              <a:gd name="connsiteY3" fmla="*/ 1979 h 9935"/>
              <a:gd name="connsiteX0" fmla="*/ 775 w 10014"/>
              <a:gd name="connsiteY0" fmla="*/ 1902 h 10058"/>
              <a:gd name="connsiteX1" fmla="*/ 4923 w 10014"/>
              <a:gd name="connsiteY1" fmla="*/ 10056 h 10058"/>
              <a:gd name="connsiteX2" fmla="*/ 8126 w 10014"/>
              <a:gd name="connsiteY2" fmla="*/ 1208 h 10058"/>
              <a:gd name="connsiteX3" fmla="*/ 775 w 10014"/>
              <a:gd name="connsiteY3" fmla="*/ 1902 h 10058"/>
              <a:gd name="connsiteX0" fmla="*/ 790 w 9982"/>
              <a:gd name="connsiteY0" fmla="*/ 1928 h 10042"/>
              <a:gd name="connsiteX1" fmla="*/ 4891 w 9982"/>
              <a:gd name="connsiteY1" fmla="*/ 10040 h 10042"/>
              <a:gd name="connsiteX2" fmla="*/ 8094 w 9982"/>
              <a:gd name="connsiteY2" fmla="*/ 1192 h 10042"/>
              <a:gd name="connsiteX3" fmla="*/ 790 w 9982"/>
              <a:gd name="connsiteY3" fmla="*/ 1928 h 10042"/>
            </a:gdLst>
            <a:ahLst/>
            <a:cxnLst>
              <a:cxn ang="0">
                <a:pos x="connsiteX0" y="connsiteY0"/>
              </a:cxn>
              <a:cxn ang="0">
                <a:pos x="connsiteX1" y="connsiteY1"/>
              </a:cxn>
              <a:cxn ang="0">
                <a:pos x="connsiteX2" y="connsiteY2"/>
              </a:cxn>
              <a:cxn ang="0">
                <a:pos x="connsiteX3" y="connsiteY3"/>
              </a:cxn>
            </a:cxnLst>
            <a:rect l="l" t="t" r="r" b="b"/>
            <a:pathLst>
              <a:path w="9982" h="10042">
                <a:moveTo>
                  <a:pt x="790" y="1928"/>
                </a:moveTo>
                <a:cubicBezTo>
                  <a:pt x="-292" y="3906"/>
                  <a:pt x="-1222" y="9872"/>
                  <a:pt x="4891" y="10040"/>
                </a:cubicBezTo>
                <a:cubicBezTo>
                  <a:pt x="9621" y="10171"/>
                  <a:pt x="11839" y="3927"/>
                  <a:pt x="8094" y="1192"/>
                </a:cubicBezTo>
                <a:cubicBezTo>
                  <a:pt x="5574" y="-656"/>
                  <a:pt x="2024" y="-312"/>
                  <a:pt x="790" y="192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flipH="1" flipV="1">
            <a:off x="1739452" y="1688420"/>
            <a:ext cx="3984470" cy="2157579"/>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74 w 9999"/>
              <a:gd name="connsiteY0" fmla="*/ 2045 h 9870"/>
              <a:gd name="connsiteX1" fmla="*/ 4920 w 9999"/>
              <a:gd name="connsiteY1" fmla="*/ 9868 h 9870"/>
              <a:gd name="connsiteX2" fmla="*/ 8109 w 9999"/>
              <a:gd name="connsiteY2" fmla="*/ 1104 h 9870"/>
              <a:gd name="connsiteX3" fmla="*/ 774 w 9999"/>
              <a:gd name="connsiteY3" fmla="*/ 2045 h 9870"/>
              <a:gd name="connsiteX0" fmla="*/ 774 w 9983"/>
              <a:gd name="connsiteY0" fmla="*/ 2072 h 10000"/>
              <a:gd name="connsiteX1" fmla="*/ 4920 w 9983"/>
              <a:gd name="connsiteY1" fmla="*/ 9998 h 10000"/>
              <a:gd name="connsiteX2" fmla="*/ 8086 w 9983"/>
              <a:gd name="connsiteY2" fmla="*/ 1119 h 10000"/>
              <a:gd name="connsiteX3" fmla="*/ 774 w 9983"/>
              <a:gd name="connsiteY3" fmla="*/ 2072 h 10000"/>
              <a:gd name="connsiteX0" fmla="*/ 791 w 9968"/>
              <a:gd name="connsiteY0" fmla="*/ 2001 h 10040"/>
              <a:gd name="connsiteX1" fmla="*/ 4896 w 9968"/>
              <a:gd name="connsiteY1" fmla="*/ 10038 h 10040"/>
              <a:gd name="connsiteX2" fmla="*/ 8068 w 9968"/>
              <a:gd name="connsiteY2" fmla="*/ 1159 h 10040"/>
              <a:gd name="connsiteX3" fmla="*/ 791 w 9968"/>
              <a:gd name="connsiteY3" fmla="*/ 2001 h 10040"/>
            </a:gdLst>
            <a:ahLst/>
            <a:cxnLst>
              <a:cxn ang="0">
                <a:pos x="connsiteX0" y="connsiteY0"/>
              </a:cxn>
              <a:cxn ang="0">
                <a:pos x="connsiteX1" y="connsiteY1"/>
              </a:cxn>
              <a:cxn ang="0">
                <a:pos x="connsiteX2" y="connsiteY2"/>
              </a:cxn>
              <a:cxn ang="0">
                <a:pos x="connsiteX3" y="connsiteY3"/>
              </a:cxn>
            </a:cxnLst>
            <a:rect l="l" t="t" r="r" b="b"/>
            <a:pathLst>
              <a:path w="9968" h="10040">
                <a:moveTo>
                  <a:pt x="791" y="2001"/>
                </a:moveTo>
                <a:cubicBezTo>
                  <a:pt x="-292" y="3992"/>
                  <a:pt x="-1222" y="9869"/>
                  <a:pt x="4896" y="10038"/>
                </a:cubicBezTo>
                <a:cubicBezTo>
                  <a:pt x="9631" y="10170"/>
                  <a:pt x="11816" y="3911"/>
                  <a:pt x="8068" y="1159"/>
                </a:cubicBezTo>
                <a:cubicBezTo>
                  <a:pt x="5545" y="-702"/>
                  <a:pt x="2026" y="-253"/>
                  <a:pt x="791" y="2001"/>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0" name="Picture Placeholder 16" descr="An empty placeholder to add an image. Click on the placeholder and select the image that you wish to add."/>
          <p:cNvSpPr>
            <a:spLocks noGrp="1"/>
          </p:cNvSpPr>
          <p:nvPr userDrawn="1">
            <p:ph type="pic" sz="quarter" idx="13"/>
          </p:nvPr>
        </p:nvSpPr>
        <p:spPr>
          <a:xfrm>
            <a:off x="1819275" y="1738691"/>
            <a:ext cx="3848100" cy="2051689"/>
          </a:xfrm>
          <a:custGeom>
            <a:avLst/>
            <a:gdLst/>
            <a:ahLst/>
            <a:cxnLst/>
            <a:rect l="l" t="t" r="r" b="b"/>
            <a:pathLst>
              <a:path w="3800478" h="2550777">
                <a:moveTo>
                  <a:pt x="1936811" y="503"/>
                </a:moveTo>
                <a:cubicBezTo>
                  <a:pt x="4258251" y="43170"/>
                  <a:pt x="3914462" y="1528023"/>
                  <a:pt x="3503399" y="2029356"/>
                </a:cubicBezTo>
                <a:cubicBezTo>
                  <a:pt x="3034956" y="2596877"/>
                  <a:pt x="1672662" y="2737731"/>
                  <a:pt x="715989" y="2269219"/>
                </a:cubicBezTo>
                <a:cubicBezTo>
                  <a:pt x="-706159" y="1576433"/>
                  <a:pt x="140700" y="-32590"/>
                  <a:pt x="1936811" y="50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41" name="Picture Placeholder 16" descr="An empty placeholder to add an image. Click on the placeholder and select the image that you wish to add."/>
          <p:cNvSpPr>
            <a:spLocks noGrp="1"/>
          </p:cNvSpPr>
          <p:nvPr userDrawn="1">
            <p:ph type="pic" sz="quarter" idx="14"/>
          </p:nvPr>
        </p:nvSpPr>
        <p:spPr>
          <a:xfrm>
            <a:off x="6493827" y="1699873"/>
            <a:ext cx="3896426" cy="2086207"/>
          </a:xfrm>
          <a:custGeom>
            <a:avLst/>
            <a:gdLst>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72671 w 3837459"/>
              <a:gd name="connsiteY0" fmla="*/ 132 h 2569014"/>
              <a:gd name="connsiteX1" fmla="*/ 1993968 w 3837459"/>
              <a:gd name="connsiteY1" fmla="*/ 9550 h 2569014"/>
              <a:gd name="connsiteX2" fmla="*/ 3689079 w 3837459"/>
              <a:gd name="connsiteY2" fmla="*/ 849755 h 2569014"/>
              <a:gd name="connsiteX3" fmla="*/ 3497903 w 3837459"/>
              <a:gd name="connsiteY3" fmla="*/ 2094415 h 2569014"/>
              <a:gd name="connsiteX4" fmla="*/ 1980791 w 3837459"/>
              <a:gd name="connsiteY4" fmla="*/ 2568961 h 2569014"/>
              <a:gd name="connsiteX5" fmla="*/ 318157 w 3837459"/>
              <a:gd name="connsiteY5" fmla="*/ 2072722 h 2569014"/>
              <a:gd name="connsiteX6" fmla="*/ 259603 w 3837459"/>
              <a:gd name="connsiteY6" fmla="*/ 475261 h 2569014"/>
              <a:gd name="connsiteX7" fmla="*/ 1772671 w 3837459"/>
              <a:gd name="connsiteY7" fmla="*/ 132 h 2569014"/>
              <a:gd name="connsiteX0" fmla="*/ 1757207 w 3821995"/>
              <a:gd name="connsiteY0" fmla="*/ 132 h 2569014"/>
              <a:gd name="connsiteX1" fmla="*/ 1978504 w 3821995"/>
              <a:gd name="connsiteY1" fmla="*/ 9550 h 2569014"/>
              <a:gd name="connsiteX2" fmla="*/ 3673615 w 3821995"/>
              <a:gd name="connsiteY2" fmla="*/ 849755 h 2569014"/>
              <a:gd name="connsiteX3" fmla="*/ 3482439 w 3821995"/>
              <a:gd name="connsiteY3" fmla="*/ 2094415 h 2569014"/>
              <a:gd name="connsiteX4" fmla="*/ 1965327 w 3821995"/>
              <a:gd name="connsiteY4" fmla="*/ 2568961 h 2569014"/>
              <a:gd name="connsiteX5" fmla="*/ 302693 w 3821995"/>
              <a:gd name="connsiteY5" fmla="*/ 2072722 h 2569014"/>
              <a:gd name="connsiteX6" fmla="*/ 272714 w 3821995"/>
              <a:gd name="connsiteY6" fmla="*/ 469341 h 2569014"/>
              <a:gd name="connsiteX7" fmla="*/ 1757207 w 3821995"/>
              <a:gd name="connsiteY7" fmla="*/ 132 h 2569014"/>
              <a:gd name="connsiteX0" fmla="*/ 1744388 w 3809176"/>
              <a:gd name="connsiteY0" fmla="*/ 132 h 2569014"/>
              <a:gd name="connsiteX1" fmla="*/ 1965685 w 3809176"/>
              <a:gd name="connsiteY1" fmla="*/ 9550 h 2569014"/>
              <a:gd name="connsiteX2" fmla="*/ 3660796 w 3809176"/>
              <a:gd name="connsiteY2" fmla="*/ 849755 h 2569014"/>
              <a:gd name="connsiteX3" fmla="*/ 3469620 w 3809176"/>
              <a:gd name="connsiteY3" fmla="*/ 2094415 h 2569014"/>
              <a:gd name="connsiteX4" fmla="*/ 1952508 w 3809176"/>
              <a:gd name="connsiteY4" fmla="*/ 2568961 h 2569014"/>
              <a:gd name="connsiteX5" fmla="*/ 289874 w 3809176"/>
              <a:gd name="connsiteY5" fmla="*/ 2072722 h 2569014"/>
              <a:gd name="connsiteX6" fmla="*/ 259895 w 3809176"/>
              <a:gd name="connsiteY6" fmla="*/ 469341 h 2569014"/>
              <a:gd name="connsiteX7" fmla="*/ 1744388 w 3809176"/>
              <a:gd name="connsiteY7" fmla="*/ 132 h 2569014"/>
              <a:gd name="connsiteX0" fmla="*/ 1746835 w 3811623"/>
              <a:gd name="connsiteY0" fmla="*/ 132 h 2569014"/>
              <a:gd name="connsiteX1" fmla="*/ 1968132 w 3811623"/>
              <a:gd name="connsiteY1" fmla="*/ 9550 h 2569014"/>
              <a:gd name="connsiteX2" fmla="*/ 3663243 w 3811623"/>
              <a:gd name="connsiteY2" fmla="*/ 849755 h 2569014"/>
              <a:gd name="connsiteX3" fmla="*/ 3472067 w 3811623"/>
              <a:gd name="connsiteY3" fmla="*/ 2094415 h 2569014"/>
              <a:gd name="connsiteX4" fmla="*/ 1954955 w 3811623"/>
              <a:gd name="connsiteY4" fmla="*/ 2568961 h 2569014"/>
              <a:gd name="connsiteX5" fmla="*/ 292321 w 3811623"/>
              <a:gd name="connsiteY5" fmla="*/ 2072722 h 2569014"/>
              <a:gd name="connsiteX6" fmla="*/ 257580 w 3811623"/>
              <a:gd name="connsiteY6" fmla="*/ 463421 h 2569014"/>
              <a:gd name="connsiteX7" fmla="*/ 1746835 w 3811623"/>
              <a:gd name="connsiteY7" fmla="*/ 132 h 2569014"/>
              <a:gd name="connsiteX0" fmla="*/ 1746835 w 3815982"/>
              <a:gd name="connsiteY0" fmla="*/ 132 h 2598612"/>
              <a:gd name="connsiteX1" fmla="*/ 1968132 w 3815982"/>
              <a:gd name="connsiteY1" fmla="*/ 9550 h 2598612"/>
              <a:gd name="connsiteX2" fmla="*/ 3663243 w 3815982"/>
              <a:gd name="connsiteY2" fmla="*/ 849755 h 2598612"/>
              <a:gd name="connsiteX3" fmla="*/ 3472067 w 3815982"/>
              <a:gd name="connsiteY3" fmla="*/ 2094415 h 2598612"/>
              <a:gd name="connsiteX4" fmla="*/ 1845417 w 3815982"/>
              <a:gd name="connsiteY4" fmla="*/ 2598565 h 2598612"/>
              <a:gd name="connsiteX5" fmla="*/ 292321 w 3815982"/>
              <a:gd name="connsiteY5" fmla="*/ 2072722 h 2598612"/>
              <a:gd name="connsiteX6" fmla="*/ 257580 w 3815982"/>
              <a:gd name="connsiteY6" fmla="*/ 463421 h 2598612"/>
              <a:gd name="connsiteX7" fmla="*/ 1746835 w 3815982"/>
              <a:gd name="connsiteY7" fmla="*/ 132 h 2598612"/>
              <a:gd name="connsiteX0" fmla="*/ 1746835 w 3814824"/>
              <a:gd name="connsiteY0" fmla="*/ 132 h 2592692"/>
              <a:gd name="connsiteX1" fmla="*/ 1968132 w 3814824"/>
              <a:gd name="connsiteY1" fmla="*/ 9550 h 2592692"/>
              <a:gd name="connsiteX2" fmla="*/ 3663243 w 3814824"/>
              <a:gd name="connsiteY2" fmla="*/ 849755 h 2592692"/>
              <a:gd name="connsiteX3" fmla="*/ 3472067 w 3814824"/>
              <a:gd name="connsiteY3" fmla="*/ 2094415 h 2592692"/>
              <a:gd name="connsiteX4" fmla="*/ 1873992 w 3814824"/>
              <a:gd name="connsiteY4" fmla="*/ 2592644 h 2592692"/>
              <a:gd name="connsiteX5" fmla="*/ 292321 w 3814824"/>
              <a:gd name="connsiteY5" fmla="*/ 2072722 h 2592692"/>
              <a:gd name="connsiteX6" fmla="*/ 257580 w 3814824"/>
              <a:gd name="connsiteY6" fmla="*/ 463421 h 2592692"/>
              <a:gd name="connsiteX7" fmla="*/ 1746835 w 3814824"/>
              <a:gd name="connsiteY7" fmla="*/ 132 h 2592692"/>
              <a:gd name="connsiteX0" fmla="*/ 1746835 w 3814824"/>
              <a:gd name="connsiteY0" fmla="*/ 132 h 2592757"/>
              <a:gd name="connsiteX1" fmla="*/ 1968132 w 3814824"/>
              <a:gd name="connsiteY1" fmla="*/ 9550 h 2592757"/>
              <a:gd name="connsiteX2" fmla="*/ 3663243 w 3814824"/>
              <a:gd name="connsiteY2" fmla="*/ 849755 h 2592757"/>
              <a:gd name="connsiteX3" fmla="*/ 3472067 w 3814824"/>
              <a:gd name="connsiteY3" fmla="*/ 2106257 h 2592757"/>
              <a:gd name="connsiteX4" fmla="*/ 1873992 w 3814824"/>
              <a:gd name="connsiteY4" fmla="*/ 2592644 h 2592757"/>
              <a:gd name="connsiteX5" fmla="*/ 292321 w 3814824"/>
              <a:gd name="connsiteY5" fmla="*/ 2072722 h 2592757"/>
              <a:gd name="connsiteX6" fmla="*/ 257580 w 3814824"/>
              <a:gd name="connsiteY6" fmla="*/ 463421 h 2592757"/>
              <a:gd name="connsiteX7" fmla="*/ 1746835 w 3814824"/>
              <a:gd name="connsiteY7" fmla="*/ 132 h 2592757"/>
              <a:gd name="connsiteX0" fmla="*/ 1746835 w 3835928"/>
              <a:gd name="connsiteY0" fmla="*/ 132 h 2592786"/>
              <a:gd name="connsiteX1" fmla="*/ 1968132 w 3835928"/>
              <a:gd name="connsiteY1" fmla="*/ 9550 h 2592786"/>
              <a:gd name="connsiteX2" fmla="*/ 3663243 w 3835928"/>
              <a:gd name="connsiteY2" fmla="*/ 849755 h 2592786"/>
              <a:gd name="connsiteX3" fmla="*/ 3472067 w 3835928"/>
              <a:gd name="connsiteY3" fmla="*/ 2106257 h 2592786"/>
              <a:gd name="connsiteX4" fmla="*/ 1873992 w 3835928"/>
              <a:gd name="connsiteY4" fmla="*/ 2592644 h 2592786"/>
              <a:gd name="connsiteX5" fmla="*/ 292321 w 3835928"/>
              <a:gd name="connsiteY5" fmla="*/ 2072722 h 2592786"/>
              <a:gd name="connsiteX6" fmla="*/ 257580 w 3835928"/>
              <a:gd name="connsiteY6" fmla="*/ 463421 h 2592786"/>
              <a:gd name="connsiteX7" fmla="*/ 1746835 w 3835928"/>
              <a:gd name="connsiteY7" fmla="*/ 132 h 2592786"/>
              <a:gd name="connsiteX0" fmla="*/ 1746835 w 3835928"/>
              <a:gd name="connsiteY0" fmla="*/ 132 h 2592785"/>
              <a:gd name="connsiteX1" fmla="*/ 1968132 w 3835928"/>
              <a:gd name="connsiteY1" fmla="*/ 9550 h 2592785"/>
              <a:gd name="connsiteX2" fmla="*/ 3663243 w 3835928"/>
              <a:gd name="connsiteY2" fmla="*/ 849755 h 2592785"/>
              <a:gd name="connsiteX3" fmla="*/ 3472067 w 3835928"/>
              <a:gd name="connsiteY3" fmla="*/ 2106257 h 2592785"/>
              <a:gd name="connsiteX4" fmla="*/ 1873992 w 3835928"/>
              <a:gd name="connsiteY4" fmla="*/ 2592644 h 2592785"/>
              <a:gd name="connsiteX5" fmla="*/ 292321 w 3835928"/>
              <a:gd name="connsiteY5" fmla="*/ 2072722 h 2592785"/>
              <a:gd name="connsiteX6" fmla="*/ 257580 w 3835928"/>
              <a:gd name="connsiteY6" fmla="*/ 463421 h 2592785"/>
              <a:gd name="connsiteX7" fmla="*/ 1746835 w 3835928"/>
              <a:gd name="connsiteY7" fmla="*/ 132 h 2592785"/>
              <a:gd name="connsiteX0" fmla="*/ 1780758 w 3869851"/>
              <a:gd name="connsiteY0" fmla="*/ 132 h 2592785"/>
              <a:gd name="connsiteX1" fmla="*/ 2002055 w 3869851"/>
              <a:gd name="connsiteY1" fmla="*/ 9550 h 2592785"/>
              <a:gd name="connsiteX2" fmla="*/ 3697166 w 3869851"/>
              <a:gd name="connsiteY2" fmla="*/ 849755 h 2592785"/>
              <a:gd name="connsiteX3" fmla="*/ 3505990 w 3869851"/>
              <a:gd name="connsiteY3" fmla="*/ 2106257 h 2592785"/>
              <a:gd name="connsiteX4" fmla="*/ 1907915 w 3869851"/>
              <a:gd name="connsiteY4" fmla="*/ 2592644 h 2592785"/>
              <a:gd name="connsiteX5" fmla="*/ 326244 w 3869851"/>
              <a:gd name="connsiteY5" fmla="*/ 2072722 h 2592785"/>
              <a:gd name="connsiteX6" fmla="*/ 229591 w 3869851"/>
              <a:gd name="connsiteY6" fmla="*/ 516711 h 2592785"/>
              <a:gd name="connsiteX7" fmla="*/ 1780758 w 3869851"/>
              <a:gd name="connsiteY7" fmla="*/ 132 h 2592785"/>
              <a:gd name="connsiteX0" fmla="*/ 1793194 w 3882287"/>
              <a:gd name="connsiteY0" fmla="*/ 132 h 2593037"/>
              <a:gd name="connsiteX1" fmla="*/ 2014491 w 3882287"/>
              <a:gd name="connsiteY1" fmla="*/ 9550 h 2593037"/>
              <a:gd name="connsiteX2" fmla="*/ 3709602 w 3882287"/>
              <a:gd name="connsiteY2" fmla="*/ 849755 h 2593037"/>
              <a:gd name="connsiteX3" fmla="*/ 3518426 w 3882287"/>
              <a:gd name="connsiteY3" fmla="*/ 2106257 h 2593037"/>
              <a:gd name="connsiteX4" fmla="*/ 1920351 w 3882287"/>
              <a:gd name="connsiteY4" fmla="*/ 2592644 h 2593037"/>
              <a:gd name="connsiteX5" fmla="*/ 310105 w 3882287"/>
              <a:gd name="connsiteY5" fmla="*/ 2049039 h 2593037"/>
              <a:gd name="connsiteX6" fmla="*/ 242027 w 3882287"/>
              <a:gd name="connsiteY6" fmla="*/ 516711 h 2593037"/>
              <a:gd name="connsiteX7" fmla="*/ 1793194 w 3882287"/>
              <a:gd name="connsiteY7" fmla="*/ 132 h 2593037"/>
              <a:gd name="connsiteX0" fmla="*/ 1793194 w 3869920"/>
              <a:gd name="connsiteY0" fmla="*/ 132 h 2598877"/>
              <a:gd name="connsiteX1" fmla="*/ 2014491 w 3869920"/>
              <a:gd name="connsiteY1" fmla="*/ 9550 h 2598877"/>
              <a:gd name="connsiteX2" fmla="*/ 3709602 w 3869920"/>
              <a:gd name="connsiteY2" fmla="*/ 849755 h 2598877"/>
              <a:gd name="connsiteX3" fmla="*/ 3518426 w 3869920"/>
              <a:gd name="connsiteY3" fmla="*/ 2106257 h 2598877"/>
              <a:gd name="connsiteX4" fmla="*/ 1710801 w 3869920"/>
              <a:gd name="connsiteY4" fmla="*/ 2598565 h 2598877"/>
              <a:gd name="connsiteX5" fmla="*/ 310105 w 3869920"/>
              <a:gd name="connsiteY5" fmla="*/ 2049039 h 2598877"/>
              <a:gd name="connsiteX6" fmla="*/ 242027 w 3869920"/>
              <a:gd name="connsiteY6" fmla="*/ 516711 h 2598877"/>
              <a:gd name="connsiteX7" fmla="*/ 1793194 w 3869920"/>
              <a:gd name="connsiteY7" fmla="*/ 132 h 2598877"/>
              <a:gd name="connsiteX0" fmla="*/ 1793194 w 3867481"/>
              <a:gd name="connsiteY0" fmla="*/ 132 h 2616620"/>
              <a:gd name="connsiteX1" fmla="*/ 2014491 w 3867481"/>
              <a:gd name="connsiteY1" fmla="*/ 9550 h 2616620"/>
              <a:gd name="connsiteX2" fmla="*/ 3709602 w 3867481"/>
              <a:gd name="connsiteY2" fmla="*/ 849755 h 2616620"/>
              <a:gd name="connsiteX3" fmla="*/ 3518426 w 3867481"/>
              <a:gd name="connsiteY3" fmla="*/ 2106257 h 2616620"/>
              <a:gd name="connsiteX4" fmla="*/ 1767951 w 3867481"/>
              <a:gd name="connsiteY4" fmla="*/ 2616329 h 2616620"/>
              <a:gd name="connsiteX5" fmla="*/ 310105 w 3867481"/>
              <a:gd name="connsiteY5" fmla="*/ 2049039 h 2616620"/>
              <a:gd name="connsiteX6" fmla="*/ 242027 w 3867481"/>
              <a:gd name="connsiteY6" fmla="*/ 516711 h 2616620"/>
              <a:gd name="connsiteX7" fmla="*/ 1793194 w 3867481"/>
              <a:gd name="connsiteY7" fmla="*/ 132 h 2616620"/>
              <a:gd name="connsiteX0" fmla="*/ 1793194 w 3867482"/>
              <a:gd name="connsiteY0" fmla="*/ 132 h 2592963"/>
              <a:gd name="connsiteX1" fmla="*/ 2014491 w 3867482"/>
              <a:gd name="connsiteY1" fmla="*/ 9550 h 2592963"/>
              <a:gd name="connsiteX2" fmla="*/ 3709602 w 3867482"/>
              <a:gd name="connsiteY2" fmla="*/ 849755 h 2592963"/>
              <a:gd name="connsiteX3" fmla="*/ 3518426 w 3867482"/>
              <a:gd name="connsiteY3" fmla="*/ 2106257 h 2592963"/>
              <a:gd name="connsiteX4" fmla="*/ 1767951 w 3867482"/>
              <a:gd name="connsiteY4" fmla="*/ 2592645 h 2592963"/>
              <a:gd name="connsiteX5" fmla="*/ 310105 w 3867482"/>
              <a:gd name="connsiteY5" fmla="*/ 2049039 h 2592963"/>
              <a:gd name="connsiteX6" fmla="*/ 242027 w 3867482"/>
              <a:gd name="connsiteY6" fmla="*/ 516711 h 2592963"/>
              <a:gd name="connsiteX7" fmla="*/ 1793194 w 3867482"/>
              <a:gd name="connsiteY7" fmla="*/ 132 h 2592963"/>
              <a:gd name="connsiteX0" fmla="*/ 1797523 w 3871811"/>
              <a:gd name="connsiteY0" fmla="*/ 132 h 2592849"/>
              <a:gd name="connsiteX1" fmla="*/ 2018820 w 3871811"/>
              <a:gd name="connsiteY1" fmla="*/ 9550 h 2592849"/>
              <a:gd name="connsiteX2" fmla="*/ 3713931 w 3871811"/>
              <a:gd name="connsiteY2" fmla="*/ 849755 h 2592849"/>
              <a:gd name="connsiteX3" fmla="*/ 3522755 w 3871811"/>
              <a:gd name="connsiteY3" fmla="*/ 2106257 h 2592849"/>
              <a:gd name="connsiteX4" fmla="*/ 1772280 w 3871811"/>
              <a:gd name="connsiteY4" fmla="*/ 2592645 h 2592849"/>
              <a:gd name="connsiteX5" fmla="*/ 304909 w 3871811"/>
              <a:gd name="connsiteY5" fmla="*/ 2060881 h 2592849"/>
              <a:gd name="connsiteX6" fmla="*/ 246356 w 3871811"/>
              <a:gd name="connsiteY6" fmla="*/ 516711 h 2592849"/>
              <a:gd name="connsiteX7" fmla="*/ 1797523 w 3871811"/>
              <a:gd name="connsiteY7" fmla="*/ 132 h 2592849"/>
              <a:gd name="connsiteX0" fmla="*/ 1800109 w 3874397"/>
              <a:gd name="connsiteY0" fmla="*/ 132 h 2592849"/>
              <a:gd name="connsiteX1" fmla="*/ 2021406 w 3874397"/>
              <a:gd name="connsiteY1" fmla="*/ 9550 h 2592849"/>
              <a:gd name="connsiteX2" fmla="*/ 3716517 w 3874397"/>
              <a:gd name="connsiteY2" fmla="*/ 849755 h 2592849"/>
              <a:gd name="connsiteX3" fmla="*/ 3525341 w 3874397"/>
              <a:gd name="connsiteY3" fmla="*/ 2106257 h 2592849"/>
              <a:gd name="connsiteX4" fmla="*/ 1774866 w 3874397"/>
              <a:gd name="connsiteY4" fmla="*/ 2592645 h 2592849"/>
              <a:gd name="connsiteX5" fmla="*/ 307495 w 3874397"/>
              <a:gd name="connsiteY5" fmla="*/ 2060881 h 2592849"/>
              <a:gd name="connsiteX6" fmla="*/ 244180 w 3874397"/>
              <a:gd name="connsiteY6" fmla="*/ 487105 h 2592849"/>
              <a:gd name="connsiteX7" fmla="*/ 1800109 w 3874397"/>
              <a:gd name="connsiteY7" fmla="*/ 132 h 2592849"/>
              <a:gd name="connsiteX0" fmla="*/ 1800109 w 3874397"/>
              <a:gd name="connsiteY0" fmla="*/ 132 h 2593261"/>
              <a:gd name="connsiteX1" fmla="*/ 2021406 w 3874397"/>
              <a:gd name="connsiteY1" fmla="*/ 9550 h 2593261"/>
              <a:gd name="connsiteX2" fmla="*/ 3716517 w 3874397"/>
              <a:gd name="connsiteY2" fmla="*/ 849755 h 2593261"/>
              <a:gd name="connsiteX3" fmla="*/ 3525341 w 3874397"/>
              <a:gd name="connsiteY3" fmla="*/ 2135863 h 2593261"/>
              <a:gd name="connsiteX4" fmla="*/ 1774866 w 3874397"/>
              <a:gd name="connsiteY4" fmla="*/ 2592645 h 2593261"/>
              <a:gd name="connsiteX5" fmla="*/ 307495 w 3874397"/>
              <a:gd name="connsiteY5" fmla="*/ 2060881 h 2593261"/>
              <a:gd name="connsiteX6" fmla="*/ 244180 w 3874397"/>
              <a:gd name="connsiteY6" fmla="*/ 487105 h 2593261"/>
              <a:gd name="connsiteX7" fmla="*/ 1800109 w 3874397"/>
              <a:gd name="connsiteY7" fmla="*/ 132 h 2593261"/>
              <a:gd name="connsiteX0" fmla="*/ 1800109 w 3896426"/>
              <a:gd name="connsiteY0" fmla="*/ 132 h 2593695"/>
              <a:gd name="connsiteX1" fmla="*/ 2021406 w 3896426"/>
              <a:gd name="connsiteY1" fmla="*/ 9550 h 2593695"/>
              <a:gd name="connsiteX2" fmla="*/ 3716517 w 3896426"/>
              <a:gd name="connsiteY2" fmla="*/ 849755 h 2593695"/>
              <a:gd name="connsiteX3" fmla="*/ 3525341 w 3896426"/>
              <a:gd name="connsiteY3" fmla="*/ 2135863 h 2593695"/>
              <a:gd name="connsiteX4" fmla="*/ 1774866 w 3896426"/>
              <a:gd name="connsiteY4" fmla="*/ 2592645 h 2593695"/>
              <a:gd name="connsiteX5" fmla="*/ 307495 w 3896426"/>
              <a:gd name="connsiteY5" fmla="*/ 2060881 h 2593695"/>
              <a:gd name="connsiteX6" fmla="*/ 244180 w 3896426"/>
              <a:gd name="connsiteY6" fmla="*/ 487105 h 2593695"/>
              <a:gd name="connsiteX7" fmla="*/ 1800109 w 3896426"/>
              <a:gd name="connsiteY7" fmla="*/ 132 h 25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96426" h="2593695">
                <a:moveTo>
                  <a:pt x="1800109" y="132"/>
                </a:moveTo>
                <a:cubicBezTo>
                  <a:pt x="1876199" y="-694"/>
                  <a:pt x="1950343" y="2364"/>
                  <a:pt x="2021406" y="9550"/>
                </a:cubicBezTo>
                <a:cubicBezTo>
                  <a:pt x="2589911" y="67036"/>
                  <a:pt x="3273342" y="280321"/>
                  <a:pt x="3716517" y="849755"/>
                </a:cubicBezTo>
                <a:cubicBezTo>
                  <a:pt x="4019023" y="1294476"/>
                  <a:pt x="3929913" y="1762487"/>
                  <a:pt x="3525341" y="2135863"/>
                </a:cubicBezTo>
                <a:cubicBezTo>
                  <a:pt x="3120769" y="2509239"/>
                  <a:pt x="2311174" y="2605142"/>
                  <a:pt x="1774866" y="2592645"/>
                </a:cubicBezTo>
                <a:cubicBezTo>
                  <a:pt x="1238558" y="2580148"/>
                  <a:pt x="692593" y="2409710"/>
                  <a:pt x="307495" y="2060881"/>
                </a:cubicBezTo>
                <a:cubicBezTo>
                  <a:pt x="-77602" y="1712052"/>
                  <a:pt x="-103573" y="821383"/>
                  <a:pt x="244180" y="487105"/>
                </a:cubicBezTo>
                <a:cubicBezTo>
                  <a:pt x="577633" y="184250"/>
                  <a:pt x="967445" y="23675"/>
                  <a:pt x="1800109" y="132"/>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42" name="Picture Placeholder 16" descr="An empty placeholder to add an image. Click on the placeholder and select the image that you wish to add."/>
          <p:cNvSpPr>
            <a:spLocks noGrp="1"/>
          </p:cNvSpPr>
          <p:nvPr userDrawn="1">
            <p:ph type="pic" sz="quarter" idx="15"/>
          </p:nvPr>
        </p:nvSpPr>
        <p:spPr>
          <a:xfrm>
            <a:off x="1876865" y="4292469"/>
            <a:ext cx="3744269" cy="1994037"/>
          </a:xfrm>
          <a:custGeom>
            <a:avLst/>
            <a:gdLst>
              <a:gd name="connsiteX0" fmla="*/ 1941340 w 3709572"/>
              <a:gd name="connsiteY0" fmla="*/ 856 h 2479913"/>
              <a:gd name="connsiteX1" fmla="*/ 3370150 w 3709572"/>
              <a:gd name="connsiteY1" fmla="*/ 407123 h 2479913"/>
              <a:gd name="connsiteX2" fmla="*/ 3536364 w 3709572"/>
              <a:gd name="connsiteY2" fmla="*/ 1905595 h 2479913"/>
              <a:gd name="connsiteX3" fmla="*/ 1842967 w 3709572"/>
              <a:gd name="connsiteY3" fmla="*/ 2477864 h 2479913"/>
              <a:gd name="connsiteX4" fmla="*/ 165893 w 3709572"/>
              <a:gd name="connsiteY4" fmla="*/ 1742039 h 2479913"/>
              <a:gd name="connsiteX5" fmla="*/ 294495 w 3709572"/>
              <a:gd name="connsiteY5" fmla="*/ 529867 h 2479913"/>
              <a:gd name="connsiteX6" fmla="*/ 1740027 w 3709572"/>
              <a:gd name="connsiteY6" fmla="*/ 2430 h 2479913"/>
              <a:gd name="connsiteX7" fmla="*/ 1941340 w 3709572"/>
              <a:gd name="connsiteY7" fmla="*/ 856 h 2479913"/>
              <a:gd name="connsiteX0" fmla="*/ 1941340 w 3728968"/>
              <a:gd name="connsiteY0" fmla="*/ 856 h 2479101"/>
              <a:gd name="connsiteX1" fmla="*/ 3370150 w 3728968"/>
              <a:gd name="connsiteY1" fmla="*/ 407123 h 2479101"/>
              <a:gd name="connsiteX2" fmla="*/ 3561764 w 3728968"/>
              <a:gd name="connsiteY2" fmla="*/ 1874017 h 2479101"/>
              <a:gd name="connsiteX3" fmla="*/ 1842967 w 3728968"/>
              <a:gd name="connsiteY3" fmla="*/ 2477864 h 2479101"/>
              <a:gd name="connsiteX4" fmla="*/ 165893 w 3728968"/>
              <a:gd name="connsiteY4" fmla="*/ 1742039 h 2479101"/>
              <a:gd name="connsiteX5" fmla="*/ 294495 w 3728968"/>
              <a:gd name="connsiteY5" fmla="*/ 529867 h 2479101"/>
              <a:gd name="connsiteX6" fmla="*/ 1740027 w 3728968"/>
              <a:gd name="connsiteY6" fmla="*/ 2430 h 2479101"/>
              <a:gd name="connsiteX7" fmla="*/ 1941340 w 3728968"/>
              <a:gd name="connsiteY7" fmla="*/ 856 h 2479101"/>
              <a:gd name="connsiteX0" fmla="*/ 1941340 w 3744269"/>
              <a:gd name="connsiteY0" fmla="*/ 856 h 2479101"/>
              <a:gd name="connsiteX1" fmla="*/ 3370150 w 3744269"/>
              <a:gd name="connsiteY1" fmla="*/ 407123 h 2479101"/>
              <a:gd name="connsiteX2" fmla="*/ 3561764 w 3744269"/>
              <a:gd name="connsiteY2" fmla="*/ 1874017 h 2479101"/>
              <a:gd name="connsiteX3" fmla="*/ 1842967 w 3744269"/>
              <a:gd name="connsiteY3" fmla="*/ 2477864 h 2479101"/>
              <a:gd name="connsiteX4" fmla="*/ 165893 w 3744269"/>
              <a:gd name="connsiteY4" fmla="*/ 1742039 h 2479101"/>
              <a:gd name="connsiteX5" fmla="*/ 294495 w 3744269"/>
              <a:gd name="connsiteY5" fmla="*/ 529867 h 2479101"/>
              <a:gd name="connsiteX6" fmla="*/ 1740027 w 3744269"/>
              <a:gd name="connsiteY6" fmla="*/ 2430 h 2479101"/>
              <a:gd name="connsiteX7" fmla="*/ 1941340 w 3744269"/>
              <a:gd name="connsiteY7" fmla="*/ 856 h 2479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44269" h="2479101">
                <a:moveTo>
                  <a:pt x="1941340" y="856"/>
                </a:moveTo>
                <a:cubicBezTo>
                  <a:pt x="2429685" y="11721"/>
                  <a:pt x="3086065" y="107626"/>
                  <a:pt x="3370150" y="407123"/>
                </a:cubicBezTo>
                <a:cubicBezTo>
                  <a:pt x="3703721" y="758790"/>
                  <a:pt x="3914617" y="1522110"/>
                  <a:pt x="3561764" y="1874017"/>
                </a:cubicBezTo>
                <a:cubicBezTo>
                  <a:pt x="3208911" y="2225925"/>
                  <a:pt x="2408946" y="2499860"/>
                  <a:pt x="1842967" y="2477864"/>
                </a:cubicBezTo>
                <a:cubicBezTo>
                  <a:pt x="1276989" y="2455868"/>
                  <a:pt x="532452" y="2173443"/>
                  <a:pt x="165893" y="1742039"/>
                </a:cubicBezTo>
                <a:cubicBezTo>
                  <a:pt x="-146717" y="1325686"/>
                  <a:pt x="32042" y="819872"/>
                  <a:pt x="294495" y="529867"/>
                </a:cubicBezTo>
                <a:cubicBezTo>
                  <a:pt x="556948" y="239861"/>
                  <a:pt x="1227369" y="22781"/>
                  <a:pt x="1740027" y="2430"/>
                </a:cubicBezTo>
                <a:cubicBezTo>
                  <a:pt x="1804109" y="-114"/>
                  <a:pt x="1871577" y="-697"/>
                  <a:pt x="1941340" y="856"/>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376A900F-A987-4DB8-A613-0BB5F2FD2DF5}" type="datetime1">
              <a:rPr lang="en-US" smtClean="0"/>
              <a:t>12/3/2025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
        <p:nvSpPr>
          <p:cNvPr id="22" name="Freeform 5"/>
          <p:cNvSpPr>
            <a:spLocks/>
          </p:cNvSpPr>
          <p:nvPr userDrawn="1"/>
        </p:nvSpPr>
        <p:spPr bwMode="auto">
          <a:xfrm rot="21432709">
            <a:off x="6354578" y="4158988"/>
            <a:ext cx="4255062" cy="233026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51 w 9998"/>
              <a:gd name="connsiteY0" fmla="*/ 2045 h 10119"/>
              <a:gd name="connsiteX1" fmla="*/ 4974 w 9998"/>
              <a:gd name="connsiteY1" fmla="*/ 10118 h 10119"/>
              <a:gd name="connsiteX2" fmla="*/ 8086 w 9998"/>
              <a:gd name="connsiteY2" fmla="*/ 1104 h 10119"/>
              <a:gd name="connsiteX3" fmla="*/ 751 w 9998"/>
              <a:gd name="connsiteY3" fmla="*/ 2045 h 10119"/>
              <a:gd name="connsiteX0" fmla="*/ 751 w 9925"/>
              <a:gd name="connsiteY0" fmla="*/ 1992 h 9971"/>
              <a:gd name="connsiteX1" fmla="*/ 4975 w 9925"/>
              <a:gd name="connsiteY1" fmla="*/ 9970 h 9971"/>
              <a:gd name="connsiteX2" fmla="*/ 7983 w 9925"/>
              <a:gd name="connsiteY2" fmla="*/ 1107 h 9971"/>
              <a:gd name="connsiteX3" fmla="*/ 751 w 9925"/>
              <a:gd name="connsiteY3" fmla="*/ 1992 h 9971"/>
            </a:gdLst>
            <a:ahLst/>
            <a:cxnLst>
              <a:cxn ang="0">
                <a:pos x="connsiteX0" y="connsiteY0"/>
              </a:cxn>
              <a:cxn ang="0">
                <a:pos x="connsiteX1" y="connsiteY1"/>
              </a:cxn>
              <a:cxn ang="0">
                <a:pos x="connsiteX2" y="connsiteY2"/>
              </a:cxn>
              <a:cxn ang="0">
                <a:pos x="connsiteX3" y="connsiteY3"/>
              </a:cxn>
            </a:cxnLst>
            <a:rect l="l" t="t" r="r" b="b"/>
            <a:pathLst>
              <a:path w="9925" h="9971">
                <a:moveTo>
                  <a:pt x="751" y="1992"/>
                </a:moveTo>
                <a:cubicBezTo>
                  <a:pt x="-330" y="3934"/>
                  <a:pt x="-1134" y="9805"/>
                  <a:pt x="4975" y="9970"/>
                </a:cubicBezTo>
                <a:cubicBezTo>
                  <a:pt x="9702" y="10098"/>
                  <a:pt x="11725" y="3792"/>
                  <a:pt x="7983" y="1107"/>
                </a:cubicBezTo>
                <a:cubicBezTo>
                  <a:pt x="5464" y="-707"/>
                  <a:pt x="1984" y="-207"/>
                  <a:pt x="751" y="199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userDrawn="1"/>
        </p:nvSpPr>
        <p:spPr bwMode="auto">
          <a:xfrm>
            <a:off x="6419893" y="4229100"/>
            <a:ext cx="4122084" cy="217051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userDrawn="1"/>
        </p:nvSpPr>
        <p:spPr bwMode="auto">
          <a:xfrm>
            <a:off x="6487007" y="4279899"/>
            <a:ext cx="4004469" cy="205240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5" name="Picture Placeholder 16"/>
          <p:cNvSpPr>
            <a:spLocks noGrp="1"/>
          </p:cNvSpPr>
          <p:nvPr>
            <p:ph type="pic" sz="quarter" idx="16"/>
          </p:nvPr>
        </p:nvSpPr>
        <p:spPr>
          <a:xfrm>
            <a:off x="6553200" y="4356100"/>
            <a:ext cx="3854664" cy="1917700"/>
          </a:xfrm>
          <a:custGeom>
            <a:avLst/>
            <a:gdLst/>
            <a:ahLst/>
            <a:cxnLst/>
            <a:rect l="l" t="t" r="r" b="b"/>
            <a:pathLst>
              <a:path w="3800478" h="2550777">
                <a:moveTo>
                  <a:pt x="1880385" y="1153"/>
                </a:moveTo>
                <a:cubicBezTo>
                  <a:pt x="2292596" y="12155"/>
                  <a:pt x="2718264" y="102207"/>
                  <a:pt x="3084490" y="281559"/>
                </a:cubicBezTo>
                <a:cubicBezTo>
                  <a:pt x="4506638" y="974345"/>
                  <a:pt x="3659780" y="2583369"/>
                  <a:pt x="1863668" y="2550275"/>
                </a:cubicBezTo>
                <a:cubicBezTo>
                  <a:pt x="-457772" y="2507608"/>
                  <a:pt x="-113983" y="1022755"/>
                  <a:pt x="297080" y="521422"/>
                </a:cubicBezTo>
                <a:cubicBezTo>
                  <a:pt x="560579" y="202192"/>
                  <a:pt x="1106899" y="17961"/>
                  <a:pt x="1704760" y="1247"/>
                </a:cubicBezTo>
                <a:cubicBezTo>
                  <a:pt x="1762886" y="-378"/>
                  <a:pt x="1821498" y="-419"/>
                  <a:pt x="1880385" y="115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Tree>
    <p:extLst>
      <p:ext uri="{BB962C8B-B14F-4D97-AF65-F5344CB8AC3E}">
        <p14:creationId xmlns:p14="http://schemas.microsoft.com/office/powerpoint/2010/main" val="414579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hree Rectangular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2" y="456330"/>
            <a:ext cx="9601202" cy="1067669"/>
          </a:xfrm>
          <a:prstGeom prst="rect">
            <a:avLst/>
          </a:prstGeom>
        </p:spPr>
        <p:txBody>
          <a:bodyPr/>
          <a:lstStyle/>
          <a:p>
            <a:r>
              <a:rPr lang="en-US"/>
              <a:t>Click to edit Master title style</a:t>
            </a:r>
          </a:p>
        </p:txBody>
      </p:sp>
      <p:sp>
        <p:nvSpPr>
          <p:cNvPr id="21" name="Freeform 20"/>
          <p:cNvSpPr>
            <a:spLocks/>
          </p:cNvSpPr>
          <p:nvPr/>
        </p:nvSpPr>
        <p:spPr bwMode="auto">
          <a:xfrm flipH="1">
            <a:off x="874711" y="1603511"/>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21"/>
          <p:cNvSpPr>
            <a:spLocks/>
          </p:cNvSpPr>
          <p:nvPr/>
        </p:nvSpPr>
        <p:spPr bwMode="auto">
          <a:xfrm flipH="1">
            <a:off x="940025" y="1642658"/>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23" name="Freeform 22"/>
          <p:cNvSpPr>
            <a:spLocks/>
          </p:cNvSpPr>
          <p:nvPr/>
        </p:nvSpPr>
        <p:spPr bwMode="auto">
          <a:xfrm flipH="1">
            <a:off x="1005341" y="1689100"/>
            <a:ext cx="4780416" cy="2239998"/>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9" name="Freeform 38"/>
          <p:cNvSpPr>
            <a:spLocks/>
          </p:cNvSpPr>
          <p:nvPr/>
        </p:nvSpPr>
        <p:spPr bwMode="auto">
          <a:xfrm>
            <a:off x="6246811" y="1603511"/>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39"/>
          <p:cNvSpPr>
            <a:spLocks/>
          </p:cNvSpPr>
          <p:nvPr/>
        </p:nvSpPr>
        <p:spPr bwMode="auto">
          <a:xfrm>
            <a:off x="6312126" y="1642658"/>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41" name="Freeform 40"/>
          <p:cNvSpPr>
            <a:spLocks/>
          </p:cNvSpPr>
          <p:nvPr/>
        </p:nvSpPr>
        <p:spPr bwMode="auto">
          <a:xfrm>
            <a:off x="6377440" y="1689100"/>
            <a:ext cx="4780416" cy="2239998"/>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2" name="Freeform 41"/>
          <p:cNvSpPr>
            <a:spLocks/>
          </p:cNvSpPr>
          <p:nvPr/>
        </p:nvSpPr>
        <p:spPr bwMode="auto">
          <a:xfrm flipH="1" flipV="1">
            <a:off x="874711" y="4111318"/>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p:cNvSpPr>
          <p:nvPr/>
        </p:nvSpPr>
        <p:spPr bwMode="auto">
          <a:xfrm flipH="1" flipV="1">
            <a:off x="940025" y="4150465"/>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3"/>
          <p:cNvSpPr>
            <a:spLocks/>
          </p:cNvSpPr>
          <p:nvPr/>
        </p:nvSpPr>
        <p:spPr bwMode="auto">
          <a:xfrm flipH="1" flipV="1">
            <a:off x="1005341" y="4203699"/>
            <a:ext cx="4780416" cy="2220505"/>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5" name="Freeform 44"/>
          <p:cNvSpPr>
            <a:spLocks/>
          </p:cNvSpPr>
          <p:nvPr/>
        </p:nvSpPr>
        <p:spPr bwMode="auto">
          <a:xfrm flipV="1">
            <a:off x="6246811" y="4111318"/>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45"/>
          <p:cNvSpPr>
            <a:spLocks/>
          </p:cNvSpPr>
          <p:nvPr/>
        </p:nvSpPr>
        <p:spPr bwMode="auto">
          <a:xfrm flipV="1">
            <a:off x="6312126" y="4150465"/>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6"/>
          <p:cNvSpPr>
            <a:spLocks/>
          </p:cNvSpPr>
          <p:nvPr/>
        </p:nvSpPr>
        <p:spPr bwMode="auto">
          <a:xfrm flipV="1">
            <a:off x="6377440" y="4203699"/>
            <a:ext cx="4780416" cy="2220505"/>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51" name="Rectangle 54"/>
          <p:cNvSpPr/>
          <p:nvPr/>
        </p:nvSpPr>
        <p:spPr>
          <a:xfrm>
            <a:off x="6425339" y="1735771"/>
            <a:ext cx="4671060" cy="2131822"/>
          </a:xfrm>
          <a:custGeom>
            <a:avLst/>
            <a:gdLst/>
            <a:ahLst/>
            <a:cxnLst/>
            <a:rect l="l" t="t" r="r" b="b"/>
            <a:pathLst>
              <a:path w="4671060" h="2692400">
                <a:moveTo>
                  <a:pt x="315161" y="0"/>
                </a:moveTo>
                <a:lnTo>
                  <a:pt x="4323299" y="0"/>
                </a:lnTo>
                <a:cubicBezTo>
                  <a:pt x="4342581" y="116373"/>
                  <a:pt x="4552016" y="232204"/>
                  <a:pt x="4649803" y="240332"/>
                </a:cubicBezTo>
                <a:cubicBezTo>
                  <a:pt x="4653273" y="973446"/>
                  <a:pt x="4667589" y="1702467"/>
                  <a:pt x="4671060" y="2435580"/>
                </a:cubicBezTo>
                <a:cubicBezTo>
                  <a:pt x="4519225" y="2427395"/>
                  <a:pt x="4375632" y="2570129"/>
                  <a:pt x="4396455" y="2692400"/>
                </a:cubicBezTo>
                <a:lnTo>
                  <a:pt x="321198" y="2681657"/>
                </a:lnTo>
                <a:cubicBezTo>
                  <a:pt x="314257" y="2576012"/>
                  <a:pt x="249619" y="2459114"/>
                  <a:pt x="7117" y="2443254"/>
                </a:cubicBezTo>
                <a:cubicBezTo>
                  <a:pt x="15792" y="2063652"/>
                  <a:pt x="-8935" y="661885"/>
                  <a:pt x="3646" y="274609"/>
                </a:cubicBezTo>
                <a:cubicBezTo>
                  <a:pt x="208338" y="248636"/>
                  <a:pt x="295675" y="158788"/>
                  <a:pt x="315161" y="0"/>
                </a:cubicBezTo>
                <a:close/>
              </a:path>
            </a:pathLst>
          </a:custGeom>
          <a:solidFill>
            <a:schemeClr val="bg2"/>
          </a:solidFill>
          <a:ln w="127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Picture Placeholder 13" descr="An empty placeholder to add an image. Click on the placeholder and select the image that you wish to add."/>
          <p:cNvSpPr>
            <a:spLocks noGrp="1"/>
          </p:cNvSpPr>
          <p:nvPr>
            <p:ph type="pic" sz="quarter" idx="13"/>
          </p:nvPr>
        </p:nvSpPr>
        <p:spPr>
          <a:xfrm>
            <a:off x="1066798" y="1735771"/>
            <a:ext cx="4671059" cy="2131822"/>
          </a:xfrm>
          <a:custGeom>
            <a:avLst/>
            <a:gdLst/>
            <a:ahLst/>
            <a:cxnLst/>
            <a:rect l="l" t="t" r="r" b="b"/>
            <a:pathLst>
              <a:path w="4671059" h="2692400">
                <a:moveTo>
                  <a:pt x="347761" y="0"/>
                </a:moveTo>
                <a:lnTo>
                  <a:pt x="4355900" y="0"/>
                </a:lnTo>
                <a:cubicBezTo>
                  <a:pt x="4375386" y="158788"/>
                  <a:pt x="4462722" y="248636"/>
                  <a:pt x="4667415" y="274609"/>
                </a:cubicBezTo>
                <a:cubicBezTo>
                  <a:pt x="4679995" y="661885"/>
                  <a:pt x="4655268" y="2063652"/>
                  <a:pt x="4663944" y="2443254"/>
                </a:cubicBezTo>
                <a:cubicBezTo>
                  <a:pt x="4421441" y="2459114"/>
                  <a:pt x="4356803" y="2576012"/>
                  <a:pt x="4349862" y="2681657"/>
                </a:cubicBezTo>
                <a:lnTo>
                  <a:pt x="274605" y="2692400"/>
                </a:lnTo>
                <a:cubicBezTo>
                  <a:pt x="295428" y="2570129"/>
                  <a:pt x="151836" y="2427395"/>
                  <a:pt x="0" y="2435580"/>
                </a:cubicBezTo>
                <a:cubicBezTo>
                  <a:pt x="3471" y="1702467"/>
                  <a:pt x="17787" y="973446"/>
                  <a:pt x="21258" y="240332"/>
                </a:cubicBezTo>
                <a:cubicBezTo>
                  <a:pt x="119044" y="232204"/>
                  <a:pt x="328479" y="116373"/>
                  <a:pt x="347761"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49" name="Picture Placeholder 13" descr="An empty placeholder to add an image. Click on the placeholder and select the image that you wish to add."/>
          <p:cNvSpPr>
            <a:spLocks noGrp="1"/>
          </p:cNvSpPr>
          <p:nvPr>
            <p:ph type="pic" sz="quarter" idx="15"/>
          </p:nvPr>
        </p:nvSpPr>
        <p:spPr>
          <a:xfrm>
            <a:off x="1066798" y="4267200"/>
            <a:ext cx="4671059" cy="2108200"/>
          </a:xfrm>
          <a:custGeom>
            <a:avLst/>
            <a:gdLst/>
            <a:ahLst/>
            <a:cxnLst/>
            <a:rect l="l" t="t" r="r" b="b"/>
            <a:pathLst>
              <a:path w="4671059" h="2692400">
                <a:moveTo>
                  <a:pt x="274605" y="0"/>
                </a:moveTo>
                <a:lnTo>
                  <a:pt x="4349862" y="10743"/>
                </a:lnTo>
                <a:cubicBezTo>
                  <a:pt x="4356803" y="116388"/>
                  <a:pt x="4421441" y="233287"/>
                  <a:pt x="4663944" y="249146"/>
                </a:cubicBezTo>
                <a:cubicBezTo>
                  <a:pt x="4655268" y="628749"/>
                  <a:pt x="4679995" y="2030515"/>
                  <a:pt x="4667415" y="2417791"/>
                </a:cubicBezTo>
                <a:cubicBezTo>
                  <a:pt x="4462722" y="2443764"/>
                  <a:pt x="4375386" y="2533612"/>
                  <a:pt x="4355900" y="2692400"/>
                </a:cubicBezTo>
                <a:lnTo>
                  <a:pt x="347761" y="2692400"/>
                </a:lnTo>
                <a:cubicBezTo>
                  <a:pt x="328479" y="2576027"/>
                  <a:pt x="119044" y="2460197"/>
                  <a:pt x="21258" y="2452068"/>
                </a:cubicBezTo>
                <a:cubicBezTo>
                  <a:pt x="17787" y="1718955"/>
                  <a:pt x="3471" y="989934"/>
                  <a:pt x="0" y="256820"/>
                </a:cubicBezTo>
                <a:cubicBezTo>
                  <a:pt x="151836" y="265005"/>
                  <a:pt x="295428" y="122271"/>
                  <a:pt x="274605"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0" name="Picture Placeholder 13" descr="An empty placeholder to add an image. Click on the placeholder and select the image that you wish to add."/>
          <p:cNvSpPr>
            <a:spLocks noGrp="1"/>
          </p:cNvSpPr>
          <p:nvPr>
            <p:ph type="pic" sz="quarter" idx="16"/>
          </p:nvPr>
        </p:nvSpPr>
        <p:spPr>
          <a:xfrm>
            <a:off x="6425339" y="4267200"/>
            <a:ext cx="4671060" cy="2108200"/>
          </a:xfrm>
          <a:custGeom>
            <a:avLst/>
            <a:gdLst/>
            <a:ahLst/>
            <a:cxnLst/>
            <a:rect l="l" t="t" r="r" b="b"/>
            <a:pathLst>
              <a:path w="4671060" h="2692400">
                <a:moveTo>
                  <a:pt x="4396455" y="0"/>
                </a:moveTo>
                <a:cubicBezTo>
                  <a:pt x="4375632" y="122271"/>
                  <a:pt x="4519225" y="265005"/>
                  <a:pt x="4671060" y="256820"/>
                </a:cubicBezTo>
                <a:cubicBezTo>
                  <a:pt x="4667589" y="989934"/>
                  <a:pt x="4653273" y="1718955"/>
                  <a:pt x="4649803" y="2452068"/>
                </a:cubicBezTo>
                <a:cubicBezTo>
                  <a:pt x="4552016" y="2460197"/>
                  <a:pt x="4342581" y="2576027"/>
                  <a:pt x="4323299" y="2692400"/>
                </a:cubicBezTo>
                <a:lnTo>
                  <a:pt x="315161" y="2692400"/>
                </a:lnTo>
                <a:cubicBezTo>
                  <a:pt x="295675" y="2533612"/>
                  <a:pt x="208338" y="2443764"/>
                  <a:pt x="3646" y="2417791"/>
                </a:cubicBezTo>
                <a:cubicBezTo>
                  <a:pt x="-8935" y="2030515"/>
                  <a:pt x="15792" y="628749"/>
                  <a:pt x="7117" y="249146"/>
                </a:cubicBezTo>
                <a:cubicBezTo>
                  <a:pt x="249619" y="233287"/>
                  <a:pt x="314257" y="116388"/>
                  <a:pt x="321198" y="1074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4" name="Text Placeholder 3"/>
          <p:cNvSpPr>
            <a:spLocks noGrp="1"/>
          </p:cNvSpPr>
          <p:nvPr userDrawn="1">
            <p:ph type="body" sz="half" idx="2"/>
          </p:nvPr>
        </p:nvSpPr>
        <p:spPr>
          <a:xfrm>
            <a:off x="6627811" y="1985417"/>
            <a:ext cx="4267201" cy="1639062"/>
          </a:xfrm>
          <a:prstGeom prst="rect">
            <a:avLst/>
          </a:prstGeom>
        </p:spPr>
        <p:txBody>
          <a:bodyPr anchor="ctr">
            <a:normAutofit/>
          </a:bodyPr>
          <a:lstStyle>
            <a:lvl1pPr marL="0" indent="0" algn="ctr">
              <a:buNone/>
              <a:defRPr sz="20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Footer Placeholder 4"/>
          <p:cNvSpPr>
            <a:spLocks noGrp="1"/>
          </p:cNvSpPr>
          <p:nvPr userDrawn="1">
            <p:ph type="ftr" sz="quarter" idx="11"/>
          </p:nvPr>
        </p:nvSpPr>
        <p:spPr/>
        <p:txBody>
          <a:bodyPr/>
          <a:lstStyle/>
          <a:p>
            <a:endParaRPr lang="en-US"/>
          </a:p>
        </p:txBody>
      </p:sp>
      <p:sp>
        <p:nvSpPr>
          <p:cNvPr id="3" name="Date Placeholder 2"/>
          <p:cNvSpPr>
            <a:spLocks noGrp="1"/>
          </p:cNvSpPr>
          <p:nvPr userDrawn="1">
            <p:ph type="dt" sz="half" idx="10"/>
          </p:nvPr>
        </p:nvSpPr>
        <p:spPr/>
        <p:txBody>
          <a:bodyPr/>
          <a:lstStyle/>
          <a:p>
            <a:fld id="{F92826E2-89CA-487D-AE7D-60FF13F3BAF5}" type="datetime1">
              <a:rPr lang="en-US" smtClean="0"/>
              <a:t>12/3/2025</a:t>
            </a:fld>
            <a:endParaRPr lang="en-US"/>
          </a:p>
        </p:txBody>
      </p:sp>
      <p:sp>
        <p:nvSpPr>
          <p:cNvPr id="6" name="Slide Number Placeholder 5"/>
          <p:cNvSpPr>
            <a:spLocks noGrp="1"/>
          </p:cNvSpPr>
          <p:nvPr userDrawn="1">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2701069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293812" y="456330"/>
            <a:ext cx="9601202" cy="1067669"/>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1295400" y="1676400"/>
            <a:ext cx="9599614" cy="4572000"/>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F3406132-7CE6-45E4-90D4-91693943292D}" type="datetime1">
              <a:rPr lang="en-US" smtClean="0"/>
              <a:t>12/3/2025</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103558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2413" y="4800600"/>
            <a:ext cx="9144000" cy="1143000"/>
          </a:xfrm>
          <a:prstGeom prst="rect">
            <a:avLst/>
          </a:prstGeo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8357204D-E712-460F-A835-B3805357AA3E}" type="datetime1">
              <a:rPr lang="en-US" smtClean="0"/>
              <a:t>12/3/2025</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grpSp>
        <p:nvGrpSpPr>
          <p:cNvPr id="7" name="Group 6"/>
          <p:cNvGrpSpPr/>
          <p:nvPr userDrawn="1"/>
        </p:nvGrpSpPr>
        <p:grpSpPr>
          <a:xfrm>
            <a:off x="461425" y="397016"/>
            <a:ext cx="1874067" cy="1846907"/>
            <a:chOff x="8709434" y="289711"/>
            <a:chExt cx="2335794" cy="2304554"/>
          </a:xfrm>
        </p:grpSpPr>
        <p:sp>
          <p:nvSpPr>
            <p:cNvPr id="8" name="Oval 7"/>
            <p:cNvSpPr/>
            <p:nvPr/>
          </p:nvSpPr>
          <p:spPr>
            <a:xfrm>
              <a:off x="8709434" y="289711"/>
              <a:ext cx="2335794" cy="230455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Image result for waterside primary academy"/>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8836188" y="371798"/>
              <a:ext cx="2209039" cy="2211262"/>
            </a:xfrm>
            <a:prstGeom prst="rect">
              <a:avLst/>
            </a:prstGeom>
            <a:noFill/>
            <a:ln>
              <a:noFill/>
            </a:ln>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98338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10"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293812" y="456330"/>
            <a:ext cx="9601202" cy="1067669"/>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1293812" y="1676400"/>
            <a:ext cx="4572000" cy="450056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23014" y="1676400"/>
            <a:ext cx="4572000" cy="450056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0FFB3E1D-4BB2-4EB5-99F0-C0445BB2CBB6}" type="datetime1">
              <a:rPr lang="en-US" smtClean="0"/>
              <a:t>12/3/2025</a:t>
            </a:fld>
            <a:endParaRPr lang="en-US"/>
          </a:p>
        </p:txBody>
      </p:sp>
      <p:sp>
        <p:nvSpPr>
          <p:cNvPr id="7" name="Slide Number Placeholder 6"/>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978426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2"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293813" y="456330"/>
            <a:ext cx="9601202" cy="1067669"/>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1293813" y="1681163"/>
            <a:ext cx="4572000" cy="823912"/>
          </a:xfrm>
          <a:prstGeom prst="rect">
            <a:avLst/>
          </a:prstGeom>
        </p:spPr>
        <p:txBody>
          <a:bodyPr anchor="ctr"/>
          <a:lstStyle>
            <a:lvl1pPr marL="0" indent="0">
              <a:spcBef>
                <a:spcPts val="0"/>
              </a:spcBef>
              <a:buNone/>
              <a:defRPr sz="2400" b="0">
                <a:solidFill>
                  <a:schemeClr val="accent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3813" y="2505075"/>
            <a:ext cx="4572000"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23015" y="1681163"/>
            <a:ext cx="4572000" cy="823912"/>
          </a:xfrm>
          <a:prstGeom prst="rect">
            <a:avLst/>
          </a:prstGeom>
        </p:spPr>
        <p:txBody>
          <a:bodyPr anchor="ctr"/>
          <a:lstStyle>
            <a:lvl1pPr marL="0" indent="0">
              <a:spcBef>
                <a:spcPts val="0"/>
              </a:spcBef>
              <a:buNone/>
              <a:defRPr sz="2400" b="0">
                <a:solidFill>
                  <a:schemeClr val="accent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23015" y="2505075"/>
            <a:ext cx="4572000"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3B6470DD-936A-40C7-B2FF-E7290D8BDE85}" type="datetime1">
              <a:rPr lang="en-US" smtClean="0"/>
              <a:t>12/3/2025</a:t>
            </a:fld>
            <a:endParaRPr lang="en-US"/>
          </a:p>
        </p:txBody>
      </p:sp>
      <p:sp>
        <p:nvSpPr>
          <p:cNvPr id="9" name="Slide Number Placeholder 8"/>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166916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293812" y="456330"/>
            <a:ext cx="9601202" cy="1067669"/>
          </a:xfrm>
          <a:prstGeom prst="rect">
            <a:avLst/>
          </a:prstGeom>
        </p:spPr>
        <p:txBody>
          <a:bodyPr/>
          <a:lstStyle/>
          <a:p>
            <a:r>
              <a:rPr lang="en-US"/>
              <a:t>Click to edit Master title style</a:t>
            </a:r>
          </a:p>
        </p:txBody>
      </p:sp>
      <p:sp>
        <p:nvSpPr>
          <p:cNvPr id="4" name="Footer Placeholder 3"/>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6DD9A680-C0D5-4B16-AB7C-0C3F71FB527A}" type="datetime1">
              <a:rPr lang="en-US" smtClean="0"/>
              <a:t>12/3/2025</a:t>
            </a:fld>
            <a:endParaRPr lang="en-US"/>
          </a:p>
        </p:txBody>
      </p:sp>
      <p:sp>
        <p:nvSpPr>
          <p:cNvPr id="5" name="Slide Number Placeholder 4"/>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038304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83B13F4F-0B88-4C49-B9D1-C95270C9BFC4}" type="datetime1">
              <a:rPr lang="en-US" smtClean="0"/>
              <a:t>12/3/2025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576070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blank" preserve="1">
  <p:cSld name="Blank Leaves">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FC23E08E-F1BA-4F47-A445-B54A4E6BD6A4}" type="datetime1">
              <a:rPr lang="en-US" smtClean="0"/>
              <a:t>12/3/2025</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594603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293812" y="456330"/>
            <a:ext cx="9601202" cy="1067669"/>
          </a:xfrm>
          <a:prstGeom prst="rect">
            <a:avLst/>
          </a:prstGeo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1327679" y="1676400"/>
            <a:ext cx="3108960" cy="4572000"/>
          </a:xfrm>
          <a:prstGeom prst="rect">
            <a:avLst/>
          </a:prstGeo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Content Placeholder 2"/>
          <p:cNvSpPr>
            <a:spLocks noGrp="1"/>
          </p:cNvSpPr>
          <p:nvPr>
            <p:ph idx="1"/>
          </p:nvPr>
        </p:nvSpPr>
        <p:spPr>
          <a:xfrm>
            <a:off x="4724400" y="1676400"/>
            <a:ext cx="6172200" cy="4572000"/>
          </a:xfrm>
          <a:prstGeom prst="rect">
            <a:avLst/>
          </a:prstGeo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2DA87197-55AE-4427-94B5-41FFCF01E594}" type="datetime1">
              <a:rPr lang="en-US" smtClean="0"/>
              <a:t>12/3/2025</a:t>
            </a:fld>
            <a:endParaRPr lang="en-US"/>
          </a:p>
        </p:txBody>
      </p:sp>
      <p:sp>
        <p:nvSpPr>
          <p:cNvPr id="7" name="Slide Number Placeholder 6"/>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328808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293812" y="456330"/>
            <a:ext cx="9601202" cy="1067669"/>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1295400" y="1676400"/>
            <a:ext cx="9599614" cy="45720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4CB9FC22-13D8-4D82-81F3-EDC2D992088A}" type="datetime1">
              <a:rPr lang="en-US" smtClean="0"/>
              <a:t>12/3/2025</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017595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Vertical Title 1"/>
          <p:cNvSpPr>
            <a:spLocks noGrp="1"/>
          </p:cNvSpPr>
          <p:nvPr>
            <p:ph type="title" orient="vert"/>
          </p:nvPr>
        </p:nvSpPr>
        <p:spPr>
          <a:xfrm>
            <a:off x="9829800" y="609600"/>
            <a:ext cx="1066800" cy="5638800"/>
          </a:xfrm>
          <a:prstGeom prst="rect">
            <a:avLst/>
          </a:prstGeom>
        </p:spPr>
        <p:txBody>
          <a:bodyPr vert="eaVert"/>
          <a:lstStyle>
            <a:lvl1pPr>
              <a:defRPr/>
            </a:lvl1pPr>
          </a:lstStyle>
          <a:p>
            <a:r>
              <a:rPr lang="en-US"/>
              <a:t>Click to edit Master title style</a:t>
            </a:r>
          </a:p>
        </p:txBody>
      </p:sp>
      <p:sp>
        <p:nvSpPr>
          <p:cNvPr id="3" name="Vertical Text Placeholder 2"/>
          <p:cNvSpPr>
            <a:spLocks noGrp="1"/>
          </p:cNvSpPr>
          <p:nvPr>
            <p:ph type="body" orient="vert" idx="1"/>
          </p:nvPr>
        </p:nvSpPr>
        <p:spPr>
          <a:xfrm>
            <a:off x="1295399" y="609600"/>
            <a:ext cx="8322734" cy="56388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6E3849F2-E881-451F-B030-13B947B0EF64}" type="datetime1">
              <a:rPr lang="en-US" smtClean="0"/>
              <a:t>12/3/2025</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123193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49000">
              <a:schemeClr val="accent1">
                <a:lumMod val="45000"/>
                <a:lumOff val="55000"/>
                <a:alpha val="63000"/>
              </a:schemeClr>
            </a:gs>
            <a:gs pos="78000">
              <a:schemeClr val="accent1">
                <a:lumMod val="45000"/>
                <a:lumOff val="55000"/>
                <a:alpha val="33000"/>
              </a:schemeClr>
            </a:gs>
            <a:gs pos="93000">
              <a:schemeClr val="accent1">
                <a:lumMod val="30000"/>
                <a:lumOff val="70000"/>
                <a:alpha val="33000"/>
              </a:schemeClr>
            </a:gs>
          </a:gsLst>
          <a:lin ang="5400000" scaled="1"/>
          <a:tileRect/>
        </a:gradFill>
        <a:effectLst/>
      </p:bgPr>
    </p:bg>
    <p:spTree>
      <p:nvGrpSpPr>
        <p:cNvPr id="1" name=""/>
        <p:cNvGrpSpPr/>
        <p:nvPr/>
      </p:nvGrpSpPr>
      <p:grpSpPr>
        <a:xfrm>
          <a:off x="0" y="0"/>
          <a:ext cx="0" cy="0"/>
          <a:chOff x="0" y="0"/>
          <a:chExt cx="0" cy="0"/>
        </a:xfrm>
      </p:grpSpPr>
      <p:grpSp>
        <p:nvGrpSpPr>
          <p:cNvPr id="110" name="Group 109"/>
          <p:cNvGrpSpPr/>
          <p:nvPr/>
        </p:nvGrpSpPr>
        <p:grpSpPr>
          <a:xfrm>
            <a:off x="-246438" y="-241054"/>
            <a:ext cx="12707726" cy="7411363"/>
            <a:chOff x="-246438" y="-241054"/>
            <a:chExt cx="12707726" cy="7411363"/>
          </a:xfrm>
        </p:grpSpPr>
        <p:sp>
          <p:nvSpPr>
            <p:cNvPr id="7" name="Freeform 5"/>
            <p:cNvSpPr>
              <a:spLocks/>
            </p:cNvSpPr>
            <p:nvPr/>
          </p:nvSpPr>
          <p:spPr bwMode="auto">
            <a:xfrm rot="20746898">
              <a:off x="5292361" y="5722930"/>
              <a:ext cx="1505288" cy="1085971"/>
            </a:xfrm>
            <a:custGeom>
              <a:avLst/>
              <a:gdLst/>
              <a:ahLst/>
              <a:cxnLst/>
              <a:rect l="l" t="t" r="r" b="b"/>
              <a:pathLst>
                <a:path w="1401136" h="1010832">
                  <a:moveTo>
                    <a:pt x="200775" y="821351"/>
                  </a:moveTo>
                  <a:cubicBezTo>
                    <a:pt x="187342" y="834480"/>
                    <a:pt x="173909" y="844327"/>
                    <a:pt x="158796" y="855814"/>
                  </a:cubicBezTo>
                  <a:lnTo>
                    <a:pt x="170551" y="867302"/>
                  </a:lnTo>
                  <a:cubicBezTo>
                    <a:pt x="183984" y="857455"/>
                    <a:pt x="197418" y="847609"/>
                    <a:pt x="212529" y="832838"/>
                  </a:cubicBezTo>
                  <a:close/>
                  <a:moveTo>
                    <a:pt x="572069" y="847807"/>
                  </a:moveTo>
                  <a:lnTo>
                    <a:pt x="551181" y="847807"/>
                  </a:lnTo>
                  <a:lnTo>
                    <a:pt x="545612" y="900720"/>
                  </a:lnTo>
                  <a:lnTo>
                    <a:pt x="560929" y="903505"/>
                  </a:lnTo>
                  <a:close/>
                  <a:moveTo>
                    <a:pt x="319908" y="734671"/>
                  </a:moveTo>
                  <a:cubicBezTo>
                    <a:pt x="313326" y="737977"/>
                    <a:pt x="310034" y="741284"/>
                    <a:pt x="306743" y="744592"/>
                  </a:cubicBezTo>
                  <a:cubicBezTo>
                    <a:pt x="306734" y="744588"/>
                    <a:pt x="306097" y="744360"/>
                    <a:pt x="260665" y="728056"/>
                  </a:cubicBezTo>
                  <a:cubicBezTo>
                    <a:pt x="260663" y="728064"/>
                    <a:pt x="260596" y="728469"/>
                    <a:pt x="257374" y="747899"/>
                  </a:cubicBezTo>
                  <a:cubicBezTo>
                    <a:pt x="257382" y="747901"/>
                    <a:pt x="257847" y="748057"/>
                    <a:pt x="286995" y="757820"/>
                  </a:cubicBezTo>
                  <a:cubicBezTo>
                    <a:pt x="283704" y="761127"/>
                    <a:pt x="280413" y="764434"/>
                    <a:pt x="275476" y="769395"/>
                  </a:cubicBezTo>
                  <a:lnTo>
                    <a:pt x="286996" y="780969"/>
                  </a:lnTo>
                  <a:cubicBezTo>
                    <a:pt x="300161" y="771048"/>
                    <a:pt x="313325" y="761126"/>
                    <a:pt x="328548" y="749139"/>
                  </a:cubicBezTo>
                  <a:close/>
                  <a:moveTo>
                    <a:pt x="123699" y="682106"/>
                  </a:moveTo>
                  <a:lnTo>
                    <a:pt x="118129" y="698815"/>
                  </a:lnTo>
                  <a:lnTo>
                    <a:pt x="171042" y="718309"/>
                  </a:lnTo>
                  <a:lnTo>
                    <a:pt x="176612" y="701600"/>
                  </a:lnTo>
                  <a:close/>
                  <a:moveTo>
                    <a:pt x="594348" y="708563"/>
                  </a:moveTo>
                  <a:lnTo>
                    <a:pt x="577639" y="704385"/>
                  </a:lnTo>
                  <a:lnTo>
                    <a:pt x="567891" y="757299"/>
                  </a:lnTo>
                  <a:lnTo>
                    <a:pt x="584601" y="761476"/>
                  </a:lnTo>
                  <a:close/>
                  <a:moveTo>
                    <a:pt x="439459" y="655648"/>
                  </a:moveTo>
                  <a:cubicBezTo>
                    <a:pt x="422666" y="665610"/>
                    <a:pt x="409234" y="675572"/>
                    <a:pt x="393702" y="687193"/>
                  </a:cubicBezTo>
                  <a:lnTo>
                    <a:pt x="402517" y="698815"/>
                  </a:lnTo>
                  <a:cubicBezTo>
                    <a:pt x="419309" y="688853"/>
                    <a:pt x="432742" y="678892"/>
                    <a:pt x="448274" y="667271"/>
                  </a:cubicBezTo>
                  <a:close/>
                  <a:moveTo>
                    <a:pt x="1031578" y="804641"/>
                  </a:moveTo>
                  <a:lnTo>
                    <a:pt x="1014869" y="800464"/>
                  </a:lnTo>
                  <a:lnTo>
                    <a:pt x="1005121" y="854770"/>
                  </a:lnTo>
                  <a:lnTo>
                    <a:pt x="1021830" y="857555"/>
                  </a:lnTo>
                  <a:close/>
                  <a:moveTo>
                    <a:pt x="618019" y="579063"/>
                  </a:moveTo>
                  <a:lnTo>
                    <a:pt x="601310" y="574887"/>
                  </a:lnTo>
                  <a:lnTo>
                    <a:pt x="594347" y="615268"/>
                  </a:lnTo>
                  <a:lnTo>
                    <a:pt x="611056" y="618053"/>
                  </a:lnTo>
                  <a:close/>
                  <a:moveTo>
                    <a:pt x="1058034" y="661218"/>
                  </a:moveTo>
                  <a:lnTo>
                    <a:pt x="1038540" y="658433"/>
                  </a:lnTo>
                  <a:lnTo>
                    <a:pt x="1028792" y="711347"/>
                  </a:lnTo>
                  <a:lnTo>
                    <a:pt x="1048287" y="714132"/>
                  </a:lnTo>
                  <a:close/>
                  <a:moveTo>
                    <a:pt x="684530" y="502479"/>
                  </a:moveTo>
                  <a:cubicBezTo>
                    <a:pt x="667738" y="509120"/>
                    <a:pt x="654306" y="519081"/>
                    <a:pt x="637514" y="529043"/>
                  </a:cubicBezTo>
                  <a:lnTo>
                    <a:pt x="647589" y="545645"/>
                  </a:lnTo>
                  <a:cubicBezTo>
                    <a:pt x="661022" y="535683"/>
                    <a:pt x="677814" y="525722"/>
                    <a:pt x="693345" y="517006"/>
                  </a:cubicBezTo>
                  <a:close/>
                  <a:moveTo>
                    <a:pt x="1081706" y="519188"/>
                  </a:moveTo>
                  <a:lnTo>
                    <a:pt x="1064997" y="515011"/>
                  </a:lnTo>
                  <a:lnTo>
                    <a:pt x="1055249" y="567924"/>
                  </a:lnTo>
                  <a:lnTo>
                    <a:pt x="1071959" y="572102"/>
                  </a:lnTo>
                  <a:close/>
                  <a:moveTo>
                    <a:pt x="769551" y="409185"/>
                  </a:moveTo>
                  <a:lnTo>
                    <a:pt x="762835" y="425674"/>
                  </a:lnTo>
                  <a:cubicBezTo>
                    <a:pt x="762842" y="425678"/>
                    <a:pt x="763323" y="425940"/>
                    <a:pt x="793059" y="442164"/>
                  </a:cubicBezTo>
                  <a:cubicBezTo>
                    <a:pt x="782984" y="448760"/>
                    <a:pt x="772909" y="452058"/>
                    <a:pt x="764094" y="460303"/>
                  </a:cubicBezTo>
                  <a:lnTo>
                    <a:pt x="772909" y="471846"/>
                  </a:lnTo>
                  <a:cubicBezTo>
                    <a:pt x="789701" y="465250"/>
                    <a:pt x="803134" y="455356"/>
                    <a:pt x="819506" y="447523"/>
                  </a:cubicBezTo>
                  <a:lnTo>
                    <a:pt x="816567" y="438866"/>
                  </a:lnTo>
                  <a:lnTo>
                    <a:pt x="819086" y="435156"/>
                  </a:lnTo>
                  <a:lnTo>
                    <a:pt x="813209" y="432270"/>
                  </a:lnTo>
                  <a:cubicBezTo>
                    <a:pt x="813200" y="432266"/>
                    <a:pt x="812595" y="431946"/>
                    <a:pt x="769551" y="409185"/>
                  </a:cubicBezTo>
                  <a:close/>
                  <a:moveTo>
                    <a:pt x="644477" y="339562"/>
                  </a:moveTo>
                  <a:lnTo>
                    <a:pt x="637514" y="356272"/>
                  </a:lnTo>
                  <a:lnTo>
                    <a:pt x="683465" y="382729"/>
                  </a:lnTo>
                  <a:lnTo>
                    <a:pt x="694605" y="366020"/>
                  </a:lnTo>
                  <a:close/>
                  <a:moveTo>
                    <a:pt x="517763" y="269940"/>
                  </a:moveTo>
                  <a:lnTo>
                    <a:pt x="512193" y="282471"/>
                  </a:lnTo>
                  <a:lnTo>
                    <a:pt x="558145" y="308929"/>
                  </a:lnTo>
                  <a:lnTo>
                    <a:pt x="565106" y="296396"/>
                  </a:lnTo>
                  <a:close/>
                  <a:moveTo>
                    <a:pt x="942707" y="368803"/>
                  </a:moveTo>
                  <a:cubicBezTo>
                    <a:pt x="925915" y="375534"/>
                    <a:pt x="909124" y="385629"/>
                    <a:pt x="893591" y="394462"/>
                  </a:cubicBezTo>
                  <a:lnTo>
                    <a:pt x="902407" y="409185"/>
                  </a:lnTo>
                  <a:cubicBezTo>
                    <a:pt x="915840" y="402455"/>
                    <a:pt x="932632" y="392359"/>
                    <a:pt x="948583" y="383526"/>
                  </a:cubicBezTo>
                  <a:close/>
                  <a:moveTo>
                    <a:pt x="1108163" y="375766"/>
                  </a:moveTo>
                  <a:lnTo>
                    <a:pt x="1091453" y="372981"/>
                  </a:lnTo>
                  <a:lnTo>
                    <a:pt x="1081706" y="425894"/>
                  </a:lnTo>
                  <a:lnTo>
                    <a:pt x="1098415" y="428679"/>
                  </a:lnTo>
                  <a:close/>
                  <a:moveTo>
                    <a:pt x="1077838" y="313105"/>
                  </a:moveTo>
                  <a:cubicBezTo>
                    <a:pt x="1057880" y="319687"/>
                    <a:pt x="1041247" y="326270"/>
                    <a:pt x="1025447" y="334910"/>
                  </a:cubicBezTo>
                  <a:lnTo>
                    <a:pt x="1031268" y="349309"/>
                  </a:lnTo>
                  <a:cubicBezTo>
                    <a:pt x="1047901" y="342726"/>
                    <a:pt x="1064533" y="336144"/>
                    <a:pt x="1083660" y="327504"/>
                  </a:cubicBezTo>
                  <a:close/>
                  <a:moveTo>
                    <a:pt x="1214298" y="265762"/>
                  </a:moveTo>
                  <a:cubicBezTo>
                    <a:pt x="1197666" y="272446"/>
                    <a:pt x="1181034" y="275788"/>
                    <a:pt x="1161907" y="284560"/>
                  </a:cubicBezTo>
                  <a:lnTo>
                    <a:pt x="1167728" y="299181"/>
                  </a:lnTo>
                  <a:cubicBezTo>
                    <a:pt x="1184361" y="292497"/>
                    <a:pt x="1200993" y="289155"/>
                    <a:pt x="1220120" y="280383"/>
                  </a:cubicBezTo>
                  <a:close/>
                  <a:moveTo>
                    <a:pt x="644476" y="90313"/>
                  </a:moveTo>
                  <a:lnTo>
                    <a:pt x="634729" y="102845"/>
                  </a:lnTo>
                  <a:lnTo>
                    <a:pt x="995374" y="366019"/>
                  </a:lnTo>
                  <a:lnTo>
                    <a:pt x="1009299" y="349309"/>
                  </a:lnTo>
                  <a:close/>
                  <a:moveTo>
                    <a:pt x="1194494" y="222597"/>
                  </a:moveTo>
                  <a:lnTo>
                    <a:pt x="1184747" y="236521"/>
                  </a:lnTo>
                  <a:lnTo>
                    <a:pt x="1226520" y="269939"/>
                  </a:lnTo>
                  <a:lnTo>
                    <a:pt x="1237660" y="256015"/>
                  </a:lnTo>
                  <a:close/>
                  <a:moveTo>
                    <a:pt x="1077528" y="133480"/>
                  </a:moveTo>
                  <a:lnTo>
                    <a:pt x="1067781" y="150189"/>
                  </a:lnTo>
                  <a:lnTo>
                    <a:pt x="1110947" y="183608"/>
                  </a:lnTo>
                  <a:lnTo>
                    <a:pt x="1120694" y="166898"/>
                  </a:lnTo>
                  <a:close/>
                  <a:moveTo>
                    <a:pt x="966132" y="47147"/>
                  </a:moveTo>
                  <a:lnTo>
                    <a:pt x="954993" y="59680"/>
                  </a:lnTo>
                  <a:lnTo>
                    <a:pt x="998159" y="93099"/>
                  </a:lnTo>
                  <a:lnTo>
                    <a:pt x="1009299" y="80566"/>
                  </a:lnTo>
                  <a:close/>
                  <a:moveTo>
                    <a:pt x="1020778" y="14619"/>
                  </a:moveTo>
                  <a:cubicBezTo>
                    <a:pt x="1121116" y="42777"/>
                    <a:pt x="1221061" y="113180"/>
                    <a:pt x="1317073" y="239276"/>
                  </a:cubicBezTo>
                  <a:cubicBezTo>
                    <a:pt x="1310445" y="239276"/>
                    <a:pt x="1307130" y="239276"/>
                    <a:pt x="1300502" y="242598"/>
                  </a:cubicBezTo>
                  <a:cubicBezTo>
                    <a:pt x="1300503" y="242602"/>
                    <a:pt x="1300537" y="242686"/>
                    <a:pt x="1301330" y="244673"/>
                  </a:cubicBezTo>
                  <a:lnTo>
                    <a:pt x="1307130" y="259203"/>
                  </a:lnTo>
                  <a:cubicBezTo>
                    <a:pt x="1313758" y="255882"/>
                    <a:pt x="1320388" y="255882"/>
                    <a:pt x="1330330" y="252560"/>
                  </a:cubicBezTo>
                  <a:cubicBezTo>
                    <a:pt x="1336960" y="265844"/>
                    <a:pt x="1346902" y="279128"/>
                    <a:pt x="1353531" y="289092"/>
                  </a:cubicBezTo>
                  <a:cubicBezTo>
                    <a:pt x="1456275" y="534849"/>
                    <a:pt x="1383360" y="697580"/>
                    <a:pt x="1224271" y="807174"/>
                  </a:cubicBezTo>
                  <a:cubicBezTo>
                    <a:pt x="1224274" y="807160"/>
                    <a:pt x="1224790" y="804526"/>
                    <a:pt x="1323702" y="299055"/>
                  </a:cubicBezTo>
                  <a:cubicBezTo>
                    <a:pt x="1323693" y="299054"/>
                    <a:pt x="1323289" y="298986"/>
                    <a:pt x="1303816" y="295734"/>
                  </a:cubicBezTo>
                  <a:lnTo>
                    <a:pt x="1204386" y="820458"/>
                  </a:lnTo>
                  <a:cubicBezTo>
                    <a:pt x="1088384" y="890200"/>
                    <a:pt x="932609" y="936694"/>
                    <a:pt x="770207" y="966584"/>
                  </a:cubicBezTo>
                  <a:cubicBezTo>
                    <a:pt x="770209" y="966570"/>
                    <a:pt x="770719" y="963949"/>
                    <a:pt x="869637" y="455144"/>
                  </a:cubicBezTo>
                  <a:cubicBezTo>
                    <a:pt x="869629" y="455143"/>
                    <a:pt x="869223" y="455075"/>
                    <a:pt x="849751" y="451823"/>
                  </a:cubicBezTo>
                  <a:cubicBezTo>
                    <a:pt x="849748" y="451837"/>
                    <a:pt x="849224" y="454584"/>
                    <a:pt x="750320" y="973226"/>
                  </a:cubicBezTo>
                  <a:cubicBezTo>
                    <a:pt x="680720" y="983189"/>
                    <a:pt x="614433" y="993152"/>
                    <a:pt x="544831" y="999794"/>
                  </a:cubicBezTo>
                  <a:cubicBezTo>
                    <a:pt x="544831" y="999790"/>
                    <a:pt x="544831" y="999724"/>
                    <a:pt x="544831" y="998549"/>
                  </a:cubicBezTo>
                  <a:lnTo>
                    <a:pt x="544831" y="989831"/>
                  </a:lnTo>
                  <a:cubicBezTo>
                    <a:pt x="544828" y="989831"/>
                    <a:pt x="544745" y="989831"/>
                    <a:pt x="542759" y="989831"/>
                  </a:cubicBezTo>
                  <a:lnTo>
                    <a:pt x="528260" y="989831"/>
                  </a:lnTo>
                  <a:cubicBezTo>
                    <a:pt x="528258" y="989837"/>
                    <a:pt x="528236" y="989925"/>
                    <a:pt x="527846" y="991491"/>
                  </a:cubicBezTo>
                  <a:lnTo>
                    <a:pt x="524946" y="1003115"/>
                  </a:lnTo>
                  <a:lnTo>
                    <a:pt x="429456" y="1010832"/>
                  </a:lnTo>
                  <a:lnTo>
                    <a:pt x="326440" y="984729"/>
                  </a:lnTo>
                  <a:cubicBezTo>
                    <a:pt x="333733" y="948192"/>
                    <a:pt x="348640" y="873504"/>
                    <a:pt x="379114" y="720827"/>
                  </a:cubicBezTo>
                  <a:cubicBezTo>
                    <a:pt x="379111" y="720826"/>
                    <a:pt x="379028" y="720810"/>
                    <a:pt x="377043" y="720412"/>
                  </a:cubicBezTo>
                  <a:lnTo>
                    <a:pt x="362543" y="717506"/>
                  </a:lnTo>
                  <a:cubicBezTo>
                    <a:pt x="362541" y="717515"/>
                    <a:pt x="362214" y="719080"/>
                    <a:pt x="307843" y="980017"/>
                  </a:cubicBezTo>
                  <a:lnTo>
                    <a:pt x="94852" y="926050"/>
                  </a:lnTo>
                  <a:cubicBezTo>
                    <a:pt x="95704" y="925378"/>
                    <a:pt x="96473" y="924612"/>
                    <a:pt x="97242" y="923835"/>
                  </a:cubicBezTo>
                  <a:lnTo>
                    <a:pt x="87321" y="910468"/>
                  </a:lnTo>
                  <a:lnTo>
                    <a:pt x="74055" y="920780"/>
                  </a:lnTo>
                  <a:lnTo>
                    <a:pt x="0" y="902016"/>
                  </a:lnTo>
                  <a:cubicBezTo>
                    <a:pt x="8336" y="881999"/>
                    <a:pt x="17761" y="861496"/>
                    <a:pt x="27793" y="840385"/>
                  </a:cubicBezTo>
                  <a:cubicBezTo>
                    <a:pt x="27801" y="840388"/>
                    <a:pt x="28828" y="840825"/>
                    <a:pt x="160368" y="896842"/>
                  </a:cubicBezTo>
                  <a:cubicBezTo>
                    <a:pt x="160369" y="896838"/>
                    <a:pt x="160403" y="896754"/>
                    <a:pt x="161196" y="894766"/>
                  </a:cubicBezTo>
                  <a:lnTo>
                    <a:pt x="166997" y="880237"/>
                  </a:lnTo>
                  <a:cubicBezTo>
                    <a:pt x="166988" y="880234"/>
                    <a:pt x="165957" y="879794"/>
                    <a:pt x="34423" y="823780"/>
                  </a:cubicBezTo>
                  <a:cubicBezTo>
                    <a:pt x="97395" y="697580"/>
                    <a:pt x="186882" y="551454"/>
                    <a:pt x="292941" y="415292"/>
                  </a:cubicBezTo>
                  <a:cubicBezTo>
                    <a:pt x="292949" y="415297"/>
                    <a:pt x="294406" y="416245"/>
                    <a:pt x="548146" y="581344"/>
                  </a:cubicBezTo>
                  <a:cubicBezTo>
                    <a:pt x="534888" y="591306"/>
                    <a:pt x="524946" y="597949"/>
                    <a:pt x="515003" y="604590"/>
                  </a:cubicBezTo>
                  <a:cubicBezTo>
                    <a:pt x="515005" y="604593"/>
                    <a:pt x="515055" y="604661"/>
                    <a:pt x="516245" y="606251"/>
                  </a:cubicBezTo>
                  <a:lnTo>
                    <a:pt x="524946" y="617875"/>
                  </a:lnTo>
                  <a:cubicBezTo>
                    <a:pt x="538203" y="607911"/>
                    <a:pt x="554775" y="601270"/>
                    <a:pt x="568031" y="591306"/>
                  </a:cubicBezTo>
                  <a:cubicBezTo>
                    <a:pt x="568029" y="591301"/>
                    <a:pt x="568000" y="591244"/>
                    <a:pt x="567617" y="590477"/>
                  </a:cubicBezTo>
                  <a:lnTo>
                    <a:pt x="564718" y="584665"/>
                  </a:lnTo>
                  <a:cubicBezTo>
                    <a:pt x="564720" y="584661"/>
                    <a:pt x="564764" y="584595"/>
                    <a:pt x="565545" y="583419"/>
                  </a:cubicBezTo>
                  <a:lnTo>
                    <a:pt x="571346" y="574701"/>
                  </a:lnTo>
                  <a:cubicBezTo>
                    <a:pt x="571337" y="574695"/>
                    <a:pt x="569738" y="573666"/>
                    <a:pt x="302884" y="402007"/>
                  </a:cubicBezTo>
                  <a:cubicBezTo>
                    <a:pt x="478959" y="179913"/>
                    <a:pt x="697757" y="-3264"/>
                    <a:pt x="920440" y="45"/>
                  </a:cubicBezTo>
                  <a:cubicBezTo>
                    <a:pt x="953842" y="541"/>
                    <a:pt x="987332" y="5233"/>
                    <a:pt x="1020778"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xfrm rot="2193362">
              <a:off x="-246438" y="3085185"/>
              <a:ext cx="1045957" cy="1000395"/>
            </a:xfrm>
            <a:custGeom>
              <a:avLst/>
              <a:gdLst/>
              <a:ahLst/>
              <a:cxnLst/>
              <a:rect l="l" t="t" r="r" b="b"/>
              <a:pathLst>
                <a:path w="973588" h="931178">
                  <a:moveTo>
                    <a:pt x="587321" y="800463"/>
                  </a:moveTo>
                  <a:lnTo>
                    <a:pt x="577573" y="854769"/>
                  </a:lnTo>
                  <a:lnTo>
                    <a:pt x="594283" y="857554"/>
                  </a:lnTo>
                  <a:lnTo>
                    <a:pt x="604030" y="804641"/>
                  </a:lnTo>
                  <a:close/>
                  <a:moveTo>
                    <a:pt x="610992" y="658433"/>
                  </a:moveTo>
                  <a:lnTo>
                    <a:pt x="601244" y="711346"/>
                  </a:lnTo>
                  <a:lnTo>
                    <a:pt x="620739" y="714131"/>
                  </a:lnTo>
                  <a:lnTo>
                    <a:pt x="630486" y="661218"/>
                  </a:lnTo>
                  <a:close/>
                  <a:moveTo>
                    <a:pt x="637449" y="515011"/>
                  </a:moveTo>
                  <a:lnTo>
                    <a:pt x="627701" y="567924"/>
                  </a:lnTo>
                  <a:lnTo>
                    <a:pt x="644411" y="572102"/>
                  </a:lnTo>
                  <a:lnTo>
                    <a:pt x="654158" y="519188"/>
                  </a:lnTo>
                  <a:close/>
                  <a:moveTo>
                    <a:pt x="663905" y="372981"/>
                  </a:moveTo>
                  <a:lnTo>
                    <a:pt x="654158" y="425894"/>
                  </a:lnTo>
                  <a:lnTo>
                    <a:pt x="670867" y="428679"/>
                  </a:lnTo>
                  <a:lnTo>
                    <a:pt x="680615" y="375766"/>
                  </a:lnTo>
                  <a:close/>
                  <a:moveTo>
                    <a:pt x="734359" y="284559"/>
                  </a:moveTo>
                  <a:lnTo>
                    <a:pt x="740181" y="299180"/>
                  </a:lnTo>
                  <a:cubicBezTo>
                    <a:pt x="756813" y="292497"/>
                    <a:pt x="773445" y="289155"/>
                    <a:pt x="792572" y="280382"/>
                  </a:cubicBezTo>
                  <a:lnTo>
                    <a:pt x="786750" y="265761"/>
                  </a:lnTo>
                  <a:cubicBezTo>
                    <a:pt x="770118" y="272445"/>
                    <a:pt x="753486" y="275787"/>
                    <a:pt x="734359" y="284559"/>
                  </a:cubicBezTo>
                  <a:close/>
                  <a:moveTo>
                    <a:pt x="766947" y="222596"/>
                  </a:moveTo>
                  <a:lnTo>
                    <a:pt x="757199" y="236520"/>
                  </a:lnTo>
                  <a:lnTo>
                    <a:pt x="798972" y="269939"/>
                  </a:lnTo>
                  <a:lnTo>
                    <a:pt x="810112" y="256015"/>
                  </a:lnTo>
                  <a:close/>
                  <a:moveTo>
                    <a:pt x="597899" y="334910"/>
                  </a:moveTo>
                  <a:lnTo>
                    <a:pt x="603721" y="349309"/>
                  </a:lnTo>
                  <a:cubicBezTo>
                    <a:pt x="620353" y="342726"/>
                    <a:pt x="636985" y="336144"/>
                    <a:pt x="656112" y="327504"/>
                  </a:cubicBezTo>
                  <a:lnTo>
                    <a:pt x="650290" y="313105"/>
                  </a:lnTo>
                  <a:cubicBezTo>
                    <a:pt x="630332" y="319687"/>
                    <a:pt x="613700" y="326270"/>
                    <a:pt x="597899" y="334910"/>
                  </a:cubicBezTo>
                  <a:close/>
                  <a:moveTo>
                    <a:pt x="466044" y="394462"/>
                  </a:moveTo>
                  <a:lnTo>
                    <a:pt x="474859" y="409184"/>
                  </a:lnTo>
                  <a:cubicBezTo>
                    <a:pt x="488292" y="402454"/>
                    <a:pt x="505084" y="392358"/>
                    <a:pt x="521036" y="383526"/>
                  </a:cubicBezTo>
                  <a:lnTo>
                    <a:pt x="515159" y="368803"/>
                  </a:lnTo>
                  <a:cubicBezTo>
                    <a:pt x="498367" y="375533"/>
                    <a:pt x="481576" y="385628"/>
                    <a:pt x="466044" y="394462"/>
                  </a:cubicBezTo>
                  <a:close/>
                  <a:moveTo>
                    <a:pt x="209966" y="529042"/>
                  </a:moveTo>
                  <a:lnTo>
                    <a:pt x="220041" y="545645"/>
                  </a:lnTo>
                  <a:cubicBezTo>
                    <a:pt x="233474" y="535683"/>
                    <a:pt x="250266" y="525722"/>
                    <a:pt x="265797" y="517005"/>
                  </a:cubicBezTo>
                  <a:lnTo>
                    <a:pt x="256982" y="502478"/>
                  </a:lnTo>
                  <a:cubicBezTo>
                    <a:pt x="240190" y="509119"/>
                    <a:pt x="226758" y="519081"/>
                    <a:pt x="209966" y="529042"/>
                  </a:cubicBezTo>
                  <a:close/>
                  <a:moveTo>
                    <a:pt x="342004" y="409185"/>
                  </a:moveTo>
                  <a:lnTo>
                    <a:pt x="335286" y="425674"/>
                  </a:lnTo>
                  <a:cubicBezTo>
                    <a:pt x="335291" y="425676"/>
                    <a:pt x="335661" y="425878"/>
                    <a:pt x="365511" y="442164"/>
                  </a:cubicBezTo>
                  <a:cubicBezTo>
                    <a:pt x="355436" y="448760"/>
                    <a:pt x="345361" y="452058"/>
                    <a:pt x="336546" y="460302"/>
                  </a:cubicBezTo>
                  <a:lnTo>
                    <a:pt x="345361" y="471845"/>
                  </a:lnTo>
                  <a:cubicBezTo>
                    <a:pt x="362153" y="465249"/>
                    <a:pt x="375586" y="455355"/>
                    <a:pt x="391958" y="447523"/>
                  </a:cubicBezTo>
                  <a:lnTo>
                    <a:pt x="389019" y="438866"/>
                  </a:lnTo>
                  <a:lnTo>
                    <a:pt x="391538" y="435156"/>
                  </a:lnTo>
                  <a:lnTo>
                    <a:pt x="385661" y="432270"/>
                  </a:lnTo>
                  <a:cubicBezTo>
                    <a:pt x="385656" y="432267"/>
                    <a:pt x="385201" y="432026"/>
                    <a:pt x="342004" y="409185"/>
                  </a:cubicBezTo>
                  <a:close/>
                  <a:moveTo>
                    <a:pt x="649981" y="133479"/>
                  </a:moveTo>
                  <a:lnTo>
                    <a:pt x="640233" y="150188"/>
                  </a:lnTo>
                  <a:lnTo>
                    <a:pt x="683399" y="183607"/>
                  </a:lnTo>
                  <a:lnTo>
                    <a:pt x="693146" y="166898"/>
                  </a:lnTo>
                  <a:close/>
                  <a:moveTo>
                    <a:pt x="216929" y="339562"/>
                  </a:moveTo>
                  <a:lnTo>
                    <a:pt x="209966" y="356271"/>
                  </a:lnTo>
                  <a:lnTo>
                    <a:pt x="255917" y="382728"/>
                  </a:lnTo>
                  <a:lnTo>
                    <a:pt x="267057" y="366019"/>
                  </a:lnTo>
                  <a:close/>
                  <a:moveTo>
                    <a:pt x="538584" y="47147"/>
                  </a:moveTo>
                  <a:lnTo>
                    <a:pt x="527445" y="59679"/>
                  </a:lnTo>
                  <a:lnTo>
                    <a:pt x="570611" y="93098"/>
                  </a:lnTo>
                  <a:lnTo>
                    <a:pt x="581751" y="80566"/>
                  </a:lnTo>
                  <a:close/>
                  <a:moveTo>
                    <a:pt x="90215" y="269939"/>
                  </a:moveTo>
                  <a:lnTo>
                    <a:pt x="84645" y="282471"/>
                  </a:lnTo>
                  <a:lnTo>
                    <a:pt x="130597" y="308928"/>
                  </a:lnTo>
                  <a:lnTo>
                    <a:pt x="137558" y="296395"/>
                  </a:lnTo>
                  <a:close/>
                  <a:moveTo>
                    <a:pt x="216929" y="90312"/>
                  </a:moveTo>
                  <a:lnTo>
                    <a:pt x="207181" y="102844"/>
                  </a:lnTo>
                  <a:lnTo>
                    <a:pt x="567826" y="366018"/>
                  </a:lnTo>
                  <a:lnTo>
                    <a:pt x="581751" y="349309"/>
                  </a:lnTo>
                  <a:close/>
                  <a:moveTo>
                    <a:pt x="166636" y="116500"/>
                  </a:moveTo>
                  <a:cubicBezTo>
                    <a:pt x="271180" y="43357"/>
                    <a:pt x="381550" y="-1610"/>
                    <a:pt x="492892" y="45"/>
                  </a:cubicBezTo>
                  <a:cubicBezTo>
                    <a:pt x="626501" y="2029"/>
                    <a:pt x="761509" y="71148"/>
                    <a:pt x="889525" y="239275"/>
                  </a:cubicBezTo>
                  <a:cubicBezTo>
                    <a:pt x="882897" y="239275"/>
                    <a:pt x="879582" y="239276"/>
                    <a:pt x="872954" y="242597"/>
                  </a:cubicBezTo>
                  <a:cubicBezTo>
                    <a:pt x="872955" y="242601"/>
                    <a:pt x="872989" y="242687"/>
                    <a:pt x="873782" y="244672"/>
                  </a:cubicBezTo>
                  <a:lnTo>
                    <a:pt x="879582" y="259202"/>
                  </a:lnTo>
                  <a:cubicBezTo>
                    <a:pt x="886211" y="255881"/>
                    <a:pt x="892840" y="255881"/>
                    <a:pt x="902782" y="252560"/>
                  </a:cubicBezTo>
                  <a:cubicBezTo>
                    <a:pt x="909411" y="265844"/>
                    <a:pt x="919354" y="279128"/>
                    <a:pt x="925983" y="289091"/>
                  </a:cubicBezTo>
                  <a:cubicBezTo>
                    <a:pt x="1028727" y="534848"/>
                    <a:pt x="955812" y="697580"/>
                    <a:pt x="796723" y="807173"/>
                  </a:cubicBezTo>
                  <a:cubicBezTo>
                    <a:pt x="796726" y="807159"/>
                    <a:pt x="797250" y="804480"/>
                    <a:pt x="896154" y="299055"/>
                  </a:cubicBezTo>
                  <a:cubicBezTo>
                    <a:pt x="896149" y="299054"/>
                    <a:pt x="895844" y="299003"/>
                    <a:pt x="876268" y="295733"/>
                  </a:cubicBezTo>
                  <a:lnTo>
                    <a:pt x="776838" y="820458"/>
                  </a:lnTo>
                  <a:cubicBezTo>
                    <a:pt x="698436" y="867594"/>
                    <a:pt x="601867" y="904110"/>
                    <a:pt x="497126" y="931178"/>
                  </a:cubicBezTo>
                  <a:lnTo>
                    <a:pt x="380200" y="773484"/>
                  </a:lnTo>
                  <a:cubicBezTo>
                    <a:pt x="394600" y="699415"/>
                    <a:pt x="414523" y="596934"/>
                    <a:pt x="442089" y="455144"/>
                  </a:cubicBezTo>
                  <a:cubicBezTo>
                    <a:pt x="442084" y="455143"/>
                    <a:pt x="441772" y="455091"/>
                    <a:pt x="422203" y="451822"/>
                  </a:cubicBezTo>
                  <a:cubicBezTo>
                    <a:pt x="422200" y="451835"/>
                    <a:pt x="421820" y="453826"/>
                    <a:pt x="364818" y="752740"/>
                  </a:cubicBezTo>
                  <a:lnTo>
                    <a:pt x="0" y="260723"/>
                  </a:lnTo>
                  <a:cubicBezTo>
                    <a:pt x="52957" y="205867"/>
                    <a:pt x="108909" y="156888"/>
                    <a:pt x="166636" y="11650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5"/>
            <p:cNvSpPr>
              <a:spLocks/>
            </p:cNvSpPr>
            <p:nvPr/>
          </p:nvSpPr>
          <p:spPr bwMode="auto">
            <a:xfrm rot="7668513">
              <a:off x="-380667" y="5006096"/>
              <a:ext cx="1550246" cy="1109791"/>
            </a:xfrm>
            <a:custGeom>
              <a:avLst/>
              <a:gdLst/>
              <a:ahLst/>
              <a:cxnLst/>
              <a:rect l="l" t="t" r="r" b="b"/>
              <a:pathLst>
                <a:path w="1442984" h="1033004">
                  <a:moveTo>
                    <a:pt x="1236497" y="236520"/>
                  </a:moveTo>
                  <a:lnTo>
                    <a:pt x="1278271" y="269939"/>
                  </a:lnTo>
                  <a:lnTo>
                    <a:pt x="1289410" y="256015"/>
                  </a:lnTo>
                  <a:lnTo>
                    <a:pt x="1246245" y="222596"/>
                  </a:lnTo>
                  <a:close/>
                  <a:moveTo>
                    <a:pt x="1119531" y="150188"/>
                  </a:moveTo>
                  <a:lnTo>
                    <a:pt x="1162698" y="183607"/>
                  </a:lnTo>
                  <a:lnTo>
                    <a:pt x="1172444" y="166898"/>
                  </a:lnTo>
                  <a:lnTo>
                    <a:pt x="1129279" y="133479"/>
                  </a:lnTo>
                  <a:close/>
                  <a:moveTo>
                    <a:pt x="1219479" y="299180"/>
                  </a:moveTo>
                  <a:cubicBezTo>
                    <a:pt x="1236111" y="292496"/>
                    <a:pt x="1252743" y="289155"/>
                    <a:pt x="1271870" y="280382"/>
                  </a:cubicBezTo>
                  <a:lnTo>
                    <a:pt x="1266049" y="265761"/>
                  </a:lnTo>
                  <a:cubicBezTo>
                    <a:pt x="1249416" y="272445"/>
                    <a:pt x="1232784" y="275787"/>
                    <a:pt x="1213657" y="284559"/>
                  </a:cubicBezTo>
                  <a:close/>
                  <a:moveTo>
                    <a:pt x="1006743" y="59679"/>
                  </a:moveTo>
                  <a:lnTo>
                    <a:pt x="1049909" y="93098"/>
                  </a:lnTo>
                  <a:lnTo>
                    <a:pt x="1061049" y="80566"/>
                  </a:lnTo>
                  <a:lnTo>
                    <a:pt x="1017883" y="47147"/>
                  </a:lnTo>
                  <a:close/>
                  <a:moveTo>
                    <a:pt x="1083019" y="349309"/>
                  </a:moveTo>
                  <a:cubicBezTo>
                    <a:pt x="1099651" y="342726"/>
                    <a:pt x="1116283" y="336144"/>
                    <a:pt x="1135410" y="327504"/>
                  </a:cubicBezTo>
                  <a:lnTo>
                    <a:pt x="1129588" y="313105"/>
                  </a:lnTo>
                  <a:cubicBezTo>
                    <a:pt x="1109630" y="319687"/>
                    <a:pt x="1092998" y="326270"/>
                    <a:pt x="1077197" y="334910"/>
                  </a:cubicBezTo>
                  <a:close/>
                  <a:moveTo>
                    <a:pt x="1133456" y="425894"/>
                  </a:moveTo>
                  <a:lnTo>
                    <a:pt x="1150165" y="428679"/>
                  </a:lnTo>
                  <a:lnTo>
                    <a:pt x="1159913" y="375766"/>
                  </a:lnTo>
                  <a:lnTo>
                    <a:pt x="1143203" y="372981"/>
                  </a:lnTo>
                  <a:close/>
                  <a:moveTo>
                    <a:pt x="1106999" y="567924"/>
                  </a:moveTo>
                  <a:lnTo>
                    <a:pt x="1123709" y="572102"/>
                  </a:lnTo>
                  <a:lnTo>
                    <a:pt x="1133457" y="519188"/>
                  </a:lnTo>
                  <a:lnTo>
                    <a:pt x="1116747" y="515011"/>
                  </a:lnTo>
                  <a:close/>
                  <a:moveTo>
                    <a:pt x="954157" y="409185"/>
                  </a:moveTo>
                  <a:cubicBezTo>
                    <a:pt x="967590" y="402454"/>
                    <a:pt x="984382" y="392358"/>
                    <a:pt x="1000334" y="383525"/>
                  </a:cubicBezTo>
                  <a:lnTo>
                    <a:pt x="994457" y="368803"/>
                  </a:lnTo>
                  <a:cubicBezTo>
                    <a:pt x="977665" y="375533"/>
                    <a:pt x="960874" y="385628"/>
                    <a:pt x="945342" y="394462"/>
                  </a:cubicBezTo>
                  <a:close/>
                  <a:moveTo>
                    <a:pt x="686479" y="102844"/>
                  </a:moveTo>
                  <a:lnTo>
                    <a:pt x="1047124" y="366018"/>
                  </a:lnTo>
                  <a:lnTo>
                    <a:pt x="1061049" y="349309"/>
                  </a:lnTo>
                  <a:lnTo>
                    <a:pt x="696227" y="90312"/>
                  </a:lnTo>
                  <a:close/>
                  <a:moveTo>
                    <a:pt x="824660" y="471845"/>
                  </a:moveTo>
                  <a:cubicBezTo>
                    <a:pt x="841451" y="465249"/>
                    <a:pt x="854885" y="455355"/>
                    <a:pt x="871256" y="447523"/>
                  </a:cubicBezTo>
                  <a:lnTo>
                    <a:pt x="868317" y="438866"/>
                  </a:lnTo>
                  <a:lnTo>
                    <a:pt x="870836" y="435156"/>
                  </a:lnTo>
                  <a:lnTo>
                    <a:pt x="864959" y="432270"/>
                  </a:lnTo>
                  <a:cubicBezTo>
                    <a:pt x="864951" y="432265"/>
                    <a:pt x="864345" y="431945"/>
                    <a:pt x="821302" y="409185"/>
                  </a:cubicBezTo>
                  <a:lnTo>
                    <a:pt x="814585" y="425674"/>
                  </a:lnTo>
                  <a:cubicBezTo>
                    <a:pt x="814592" y="425678"/>
                    <a:pt x="815066" y="425936"/>
                    <a:pt x="844809" y="442164"/>
                  </a:cubicBezTo>
                  <a:cubicBezTo>
                    <a:pt x="834734" y="448760"/>
                    <a:pt x="824659" y="452058"/>
                    <a:pt x="815844" y="460302"/>
                  </a:cubicBezTo>
                  <a:close/>
                  <a:moveTo>
                    <a:pt x="689264" y="356271"/>
                  </a:moveTo>
                  <a:lnTo>
                    <a:pt x="735215" y="382728"/>
                  </a:lnTo>
                  <a:lnTo>
                    <a:pt x="746355" y="366019"/>
                  </a:lnTo>
                  <a:lnTo>
                    <a:pt x="696227" y="339562"/>
                  </a:lnTo>
                  <a:close/>
                  <a:moveTo>
                    <a:pt x="563944" y="282471"/>
                  </a:moveTo>
                  <a:lnTo>
                    <a:pt x="609895" y="308928"/>
                  </a:lnTo>
                  <a:lnTo>
                    <a:pt x="616857" y="296395"/>
                  </a:lnTo>
                  <a:lnTo>
                    <a:pt x="569513" y="269939"/>
                  </a:lnTo>
                  <a:close/>
                  <a:moveTo>
                    <a:pt x="699339" y="545645"/>
                  </a:moveTo>
                  <a:cubicBezTo>
                    <a:pt x="712772" y="535683"/>
                    <a:pt x="729564" y="525721"/>
                    <a:pt x="745096" y="517005"/>
                  </a:cubicBezTo>
                  <a:lnTo>
                    <a:pt x="736280" y="502478"/>
                  </a:lnTo>
                  <a:cubicBezTo>
                    <a:pt x="719488" y="509119"/>
                    <a:pt x="706056" y="519081"/>
                    <a:pt x="689264" y="529042"/>
                  </a:cubicBezTo>
                  <a:close/>
                  <a:moveTo>
                    <a:pt x="646098" y="615267"/>
                  </a:moveTo>
                  <a:lnTo>
                    <a:pt x="662807" y="618052"/>
                  </a:lnTo>
                  <a:lnTo>
                    <a:pt x="669770" y="579063"/>
                  </a:lnTo>
                  <a:lnTo>
                    <a:pt x="653060" y="574886"/>
                  </a:lnTo>
                  <a:close/>
                  <a:moveTo>
                    <a:pt x="619641" y="757299"/>
                  </a:moveTo>
                  <a:lnTo>
                    <a:pt x="636351" y="761475"/>
                  </a:lnTo>
                  <a:lnTo>
                    <a:pt x="646099" y="708562"/>
                  </a:lnTo>
                  <a:lnTo>
                    <a:pt x="629389" y="704384"/>
                  </a:lnTo>
                  <a:close/>
                  <a:moveTo>
                    <a:pt x="454267" y="698815"/>
                  </a:moveTo>
                  <a:cubicBezTo>
                    <a:pt x="471059" y="688853"/>
                    <a:pt x="484493" y="678891"/>
                    <a:pt x="500024" y="667270"/>
                  </a:cubicBezTo>
                  <a:lnTo>
                    <a:pt x="491209" y="655648"/>
                  </a:lnTo>
                  <a:cubicBezTo>
                    <a:pt x="474417" y="665610"/>
                    <a:pt x="460985" y="675571"/>
                    <a:pt x="445452" y="687193"/>
                  </a:cubicBezTo>
                  <a:close/>
                  <a:moveTo>
                    <a:pt x="597362" y="900720"/>
                  </a:moveTo>
                  <a:lnTo>
                    <a:pt x="612680" y="903505"/>
                  </a:lnTo>
                  <a:lnTo>
                    <a:pt x="623819" y="847807"/>
                  </a:lnTo>
                  <a:lnTo>
                    <a:pt x="602932" y="847806"/>
                  </a:lnTo>
                  <a:close/>
                  <a:moveTo>
                    <a:pt x="309124" y="747898"/>
                  </a:moveTo>
                  <a:cubicBezTo>
                    <a:pt x="309132" y="747901"/>
                    <a:pt x="309601" y="748058"/>
                    <a:pt x="338746" y="757819"/>
                  </a:cubicBezTo>
                  <a:cubicBezTo>
                    <a:pt x="335454" y="761126"/>
                    <a:pt x="332163" y="764434"/>
                    <a:pt x="327227" y="769394"/>
                  </a:cubicBezTo>
                  <a:lnTo>
                    <a:pt x="338746" y="780969"/>
                  </a:lnTo>
                  <a:cubicBezTo>
                    <a:pt x="351911" y="771048"/>
                    <a:pt x="365076" y="761126"/>
                    <a:pt x="380298" y="749139"/>
                  </a:cubicBezTo>
                  <a:lnTo>
                    <a:pt x="371658" y="734670"/>
                  </a:lnTo>
                  <a:cubicBezTo>
                    <a:pt x="365076" y="737977"/>
                    <a:pt x="361784" y="741284"/>
                    <a:pt x="358493" y="744591"/>
                  </a:cubicBezTo>
                  <a:cubicBezTo>
                    <a:pt x="358484" y="744588"/>
                    <a:pt x="357861" y="744365"/>
                    <a:pt x="312415" y="728056"/>
                  </a:cubicBezTo>
                  <a:cubicBezTo>
                    <a:pt x="312415" y="728060"/>
                    <a:pt x="312364" y="728364"/>
                    <a:pt x="309124" y="747898"/>
                  </a:cubicBezTo>
                  <a:close/>
                  <a:moveTo>
                    <a:pt x="169879" y="698815"/>
                  </a:moveTo>
                  <a:lnTo>
                    <a:pt x="222793" y="718309"/>
                  </a:lnTo>
                  <a:lnTo>
                    <a:pt x="228362" y="701599"/>
                  </a:lnTo>
                  <a:lnTo>
                    <a:pt x="175449" y="682105"/>
                  </a:lnTo>
                  <a:close/>
                  <a:moveTo>
                    <a:pt x="210547" y="855814"/>
                  </a:moveTo>
                  <a:lnTo>
                    <a:pt x="222301" y="867302"/>
                  </a:lnTo>
                  <a:cubicBezTo>
                    <a:pt x="235735" y="857455"/>
                    <a:pt x="249168" y="847608"/>
                    <a:pt x="264280" y="832838"/>
                  </a:cubicBezTo>
                  <a:lnTo>
                    <a:pt x="252526" y="821350"/>
                  </a:lnTo>
                  <a:cubicBezTo>
                    <a:pt x="239092" y="834479"/>
                    <a:pt x="225660" y="844326"/>
                    <a:pt x="210547" y="855814"/>
                  </a:cubicBezTo>
                  <a:close/>
                  <a:moveTo>
                    <a:pt x="96080" y="943886"/>
                  </a:moveTo>
                  <a:lnTo>
                    <a:pt x="109308" y="960596"/>
                  </a:lnTo>
                  <a:cubicBezTo>
                    <a:pt x="122536" y="947228"/>
                    <a:pt x="135765" y="937202"/>
                    <a:pt x="148993" y="923835"/>
                  </a:cubicBezTo>
                  <a:lnTo>
                    <a:pt x="139072" y="910467"/>
                  </a:lnTo>
                  <a:cubicBezTo>
                    <a:pt x="122536" y="923835"/>
                    <a:pt x="109308" y="933861"/>
                    <a:pt x="96080" y="943886"/>
                  </a:cubicBezTo>
                  <a:close/>
                  <a:moveTo>
                    <a:pt x="0" y="1026362"/>
                  </a:moveTo>
                  <a:cubicBezTo>
                    <a:pt x="19886" y="973225"/>
                    <a:pt x="46401" y="910126"/>
                    <a:pt x="79544" y="840384"/>
                  </a:cubicBezTo>
                  <a:cubicBezTo>
                    <a:pt x="79553" y="840388"/>
                    <a:pt x="80631" y="840847"/>
                    <a:pt x="212118" y="896842"/>
                  </a:cubicBezTo>
                  <a:cubicBezTo>
                    <a:pt x="212119" y="896838"/>
                    <a:pt x="212152" y="896756"/>
                    <a:pt x="212947" y="894766"/>
                  </a:cubicBezTo>
                  <a:lnTo>
                    <a:pt x="218747" y="880237"/>
                  </a:lnTo>
                  <a:cubicBezTo>
                    <a:pt x="218739" y="880233"/>
                    <a:pt x="217687" y="879785"/>
                    <a:pt x="86173" y="823779"/>
                  </a:cubicBezTo>
                  <a:cubicBezTo>
                    <a:pt x="149145" y="697580"/>
                    <a:pt x="238632" y="551453"/>
                    <a:pt x="344691" y="415291"/>
                  </a:cubicBezTo>
                  <a:cubicBezTo>
                    <a:pt x="344700" y="415297"/>
                    <a:pt x="346214" y="416282"/>
                    <a:pt x="599896" y="581343"/>
                  </a:cubicBezTo>
                  <a:cubicBezTo>
                    <a:pt x="586639" y="591306"/>
                    <a:pt x="576696" y="597948"/>
                    <a:pt x="566753" y="604590"/>
                  </a:cubicBezTo>
                  <a:cubicBezTo>
                    <a:pt x="566755" y="604593"/>
                    <a:pt x="566806" y="604661"/>
                    <a:pt x="567996" y="606250"/>
                  </a:cubicBezTo>
                  <a:lnTo>
                    <a:pt x="576696" y="617874"/>
                  </a:lnTo>
                  <a:cubicBezTo>
                    <a:pt x="589953" y="607911"/>
                    <a:pt x="606525" y="601269"/>
                    <a:pt x="619782" y="591306"/>
                  </a:cubicBezTo>
                  <a:cubicBezTo>
                    <a:pt x="619780" y="591303"/>
                    <a:pt x="619758" y="591259"/>
                    <a:pt x="619368" y="590476"/>
                  </a:cubicBezTo>
                  <a:lnTo>
                    <a:pt x="616468" y="584664"/>
                  </a:lnTo>
                  <a:cubicBezTo>
                    <a:pt x="616471" y="584660"/>
                    <a:pt x="616515" y="584594"/>
                    <a:pt x="617296" y="583418"/>
                  </a:cubicBezTo>
                  <a:lnTo>
                    <a:pt x="623097" y="574701"/>
                  </a:lnTo>
                  <a:cubicBezTo>
                    <a:pt x="623088" y="574695"/>
                    <a:pt x="621575" y="573722"/>
                    <a:pt x="354635" y="402007"/>
                  </a:cubicBezTo>
                  <a:cubicBezTo>
                    <a:pt x="530710" y="179913"/>
                    <a:pt x="749507" y="-3264"/>
                    <a:pt x="972190" y="45"/>
                  </a:cubicBezTo>
                  <a:cubicBezTo>
                    <a:pt x="1105800" y="2029"/>
                    <a:pt x="1240807" y="71148"/>
                    <a:pt x="1368823" y="239275"/>
                  </a:cubicBezTo>
                  <a:cubicBezTo>
                    <a:pt x="1362195" y="239275"/>
                    <a:pt x="1358880" y="239276"/>
                    <a:pt x="1352252" y="242597"/>
                  </a:cubicBezTo>
                  <a:cubicBezTo>
                    <a:pt x="1352253" y="242601"/>
                    <a:pt x="1352288" y="242687"/>
                    <a:pt x="1353080" y="244673"/>
                  </a:cubicBezTo>
                  <a:lnTo>
                    <a:pt x="1358880" y="259202"/>
                  </a:lnTo>
                  <a:cubicBezTo>
                    <a:pt x="1365509" y="255881"/>
                    <a:pt x="1372138" y="255881"/>
                    <a:pt x="1382080" y="252560"/>
                  </a:cubicBezTo>
                  <a:cubicBezTo>
                    <a:pt x="1388710" y="265844"/>
                    <a:pt x="1398652" y="279128"/>
                    <a:pt x="1405281" y="289092"/>
                  </a:cubicBezTo>
                  <a:cubicBezTo>
                    <a:pt x="1424103" y="334113"/>
                    <a:pt x="1437030" y="376347"/>
                    <a:pt x="1442984" y="416291"/>
                  </a:cubicBezTo>
                  <a:lnTo>
                    <a:pt x="1336314" y="499057"/>
                  </a:lnTo>
                  <a:cubicBezTo>
                    <a:pt x="1347255" y="443148"/>
                    <a:pt x="1360181" y="377095"/>
                    <a:pt x="1375452" y="299055"/>
                  </a:cubicBezTo>
                  <a:cubicBezTo>
                    <a:pt x="1375443" y="299053"/>
                    <a:pt x="1375031" y="298985"/>
                    <a:pt x="1355566" y="295733"/>
                  </a:cubicBezTo>
                  <a:lnTo>
                    <a:pt x="1313716" y="516592"/>
                  </a:lnTo>
                  <a:lnTo>
                    <a:pt x="1106859" y="677096"/>
                  </a:lnTo>
                  <a:lnTo>
                    <a:pt x="1109784" y="661218"/>
                  </a:lnTo>
                  <a:lnTo>
                    <a:pt x="1090290" y="658433"/>
                  </a:lnTo>
                  <a:lnTo>
                    <a:pt x="1083515" y="695209"/>
                  </a:lnTo>
                  <a:lnTo>
                    <a:pt x="837623" y="886001"/>
                  </a:lnTo>
                  <a:cubicBezTo>
                    <a:pt x="850963" y="817387"/>
                    <a:pt x="875660" y="690350"/>
                    <a:pt x="921387" y="455144"/>
                  </a:cubicBezTo>
                  <a:cubicBezTo>
                    <a:pt x="921379" y="455142"/>
                    <a:pt x="920965" y="455073"/>
                    <a:pt x="901501" y="451822"/>
                  </a:cubicBezTo>
                  <a:cubicBezTo>
                    <a:pt x="901498" y="451836"/>
                    <a:pt x="901019" y="454349"/>
                    <a:pt x="815418" y="903230"/>
                  </a:cubicBezTo>
                  <a:lnTo>
                    <a:pt x="709840" y="985150"/>
                  </a:lnTo>
                  <a:cubicBezTo>
                    <a:pt x="672460" y="991443"/>
                    <a:pt x="635026" y="996125"/>
                    <a:pt x="596581" y="999794"/>
                  </a:cubicBezTo>
                  <a:cubicBezTo>
                    <a:pt x="596582" y="999790"/>
                    <a:pt x="596581" y="999725"/>
                    <a:pt x="596581" y="998548"/>
                  </a:cubicBezTo>
                  <a:lnTo>
                    <a:pt x="596582" y="989830"/>
                  </a:lnTo>
                  <a:cubicBezTo>
                    <a:pt x="596578" y="989830"/>
                    <a:pt x="596494" y="989830"/>
                    <a:pt x="594510" y="989831"/>
                  </a:cubicBezTo>
                  <a:lnTo>
                    <a:pt x="580010" y="989830"/>
                  </a:lnTo>
                  <a:cubicBezTo>
                    <a:pt x="580009" y="989835"/>
                    <a:pt x="579987" y="989923"/>
                    <a:pt x="579596" y="991491"/>
                  </a:cubicBezTo>
                  <a:lnTo>
                    <a:pt x="576696" y="1003115"/>
                  </a:lnTo>
                  <a:cubicBezTo>
                    <a:pt x="507095" y="1009757"/>
                    <a:pt x="437493" y="1016399"/>
                    <a:pt x="371206" y="1019720"/>
                  </a:cubicBezTo>
                  <a:cubicBezTo>
                    <a:pt x="371208" y="1019709"/>
                    <a:pt x="371566" y="1017916"/>
                    <a:pt x="430865" y="720826"/>
                  </a:cubicBezTo>
                  <a:cubicBezTo>
                    <a:pt x="430861" y="720825"/>
                    <a:pt x="430777" y="720809"/>
                    <a:pt x="428793" y="720411"/>
                  </a:cubicBezTo>
                  <a:lnTo>
                    <a:pt x="414293" y="717505"/>
                  </a:lnTo>
                  <a:cubicBezTo>
                    <a:pt x="414290" y="717517"/>
                    <a:pt x="413908" y="719350"/>
                    <a:pt x="351321" y="1019720"/>
                  </a:cubicBezTo>
                  <a:cubicBezTo>
                    <a:pt x="222061" y="1029683"/>
                    <a:pt x="102745" y="1029683"/>
                    <a:pt x="19887" y="1033004"/>
                  </a:cubicBezTo>
                  <a:lnTo>
                    <a:pt x="39772" y="1016399"/>
                  </a:lnTo>
                  <a:cubicBezTo>
                    <a:pt x="39769" y="1016396"/>
                    <a:pt x="39703" y="1016329"/>
                    <a:pt x="38115" y="1014738"/>
                  </a:cubicBezTo>
                  <a:lnTo>
                    <a:pt x="26515" y="1003115"/>
                  </a:lnTo>
                  <a:cubicBezTo>
                    <a:pt x="16572" y="1013078"/>
                    <a:pt x="6629" y="1019720"/>
                    <a:pt x="0" y="1026362"/>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5"/>
            <p:cNvSpPr>
              <a:spLocks/>
            </p:cNvSpPr>
            <p:nvPr/>
          </p:nvSpPr>
          <p:spPr bwMode="auto">
            <a:xfrm rot="2025321">
              <a:off x="3215871" y="546135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5"/>
            <p:cNvSpPr>
              <a:spLocks/>
            </p:cNvSpPr>
            <p:nvPr/>
          </p:nvSpPr>
          <p:spPr bwMode="auto">
            <a:xfrm rot="1783257" flipH="1" flipV="1">
              <a:off x="7459075" y="4714214"/>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5"/>
            <p:cNvSpPr>
              <a:spLocks/>
            </p:cNvSpPr>
            <p:nvPr/>
          </p:nvSpPr>
          <p:spPr bwMode="auto">
            <a:xfrm rot="11252457" flipH="1" flipV="1">
              <a:off x="5679941" y="573972"/>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
            <p:cNvSpPr>
              <a:spLocks/>
            </p:cNvSpPr>
            <p:nvPr/>
          </p:nvSpPr>
          <p:spPr bwMode="auto">
            <a:xfrm rot="18446852" flipH="1" flipV="1">
              <a:off x="10859143" y="370957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5" name="Freeform 5"/>
            <p:cNvSpPr>
              <a:spLocks/>
            </p:cNvSpPr>
            <p:nvPr/>
          </p:nvSpPr>
          <p:spPr bwMode="auto">
            <a:xfrm rot="418091" flipH="1" flipV="1">
              <a:off x="6733166" y="100332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
            <p:cNvSpPr>
              <a:spLocks/>
            </p:cNvSpPr>
            <p:nvPr/>
          </p:nvSpPr>
          <p:spPr bwMode="auto">
            <a:xfrm rot="19178519">
              <a:off x="794952" y="4408491"/>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7" name="Freeform 5"/>
            <p:cNvSpPr>
              <a:spLocks/>
            </p:cNvSpPr>
            <p:nvPr/>
          </p:nvSpPr>
          <p:spPr bwMode="auto">
            <a:xfrm rot="17698856">
              <a:off x="9787685" y="1822712"/>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18361204">
              <a:off x="585549" y="272960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18887227">
              <a:off x="2845793" y="398972"/>
              <a:ext cx="751602" cy="53438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0" name="Freeform 5"/>
            <p:cNvSpPr>
              <a:spLocks/>
            </p:cNvSpPr>
            <p:nvPr/>
          </p:nvSpPr>
          <p:spPr bwMode="auto">
            <a:xfrm rot="2700000">
              <a:off x="4201503" y="94403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3158362">
              <a:off x="4953877" y="4768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15300000">
              <a:off x="372301" y="110618"/>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p:nvSpPr>
          <p:spPr bwMode="auto">
            <a:xfrm rot="9948045" flipH="1" flipV="1">
              <a:off x="-91802" y="552684"/>
              <a:ext cx="402712" cy="676726"/>
            </a:xfrm>
            <a:custGeom>
              <a:avLst/>
              <a:gdLst/>
              <a:ahLst/>
              <a:cxnLst/>
              <a:rect l="l" t="t" r="r" b="b"/>
              <a:pathLst>
                <a:path w="374848" h="629903">
                  <a:moveTo>
                    <a:pt x="115124" y="533084"/>
                  </a:moveTo>
                  <a:lnTo>
                    <a:pt x="103381" y="530148"/>
                  </a:lnTo>
                  <a:lnTo>
                    <a:pt x="96530" y="568314"/>
                  </a:lnTo>
                  <a:lnTo>
                    <a:pt x="108273" y="570271"/>
                  </a:lnTo>
                  <a:close/>
                  <a:moveTo>
                    <a:pt x="133717" y="432287"/>
                  </a:moveTo>
                  <a:lnTo>
                    <a:pt x="120017" y="430330"/>
                  </a:lnTo>
                  <a:lnTo>
                    <a:pt x="113166" y="467517"/>
                  </a:lnTo>
                  <a:lnTo>
                    <a:pt x="126867" y="469474"/>
                  </a:lnTo>
                  <a:close/>
                  <a:moveTo>
                    <a:pt x="150354" y="332469"/>
                  </a:moveTo>
                  <a:lnTo>
                    <a:pt x="138611" y="329533"/>
                  </a:lnTo>
                  <a:lnTo>
                    <a:pt x="131760" y="366720"/>
                  </a:lnTo>
                  <a:lnTo>
                    <a:pt x="143503" y="369656"/>
                  </a:lnTo>
                  <a:close/>
                  <a:moveTo>
                    <a:pt x="168947" y="231672"/>
                  </a:moveTo>
                  <a:lnTo>
                    <a:pt x="157204" y="229715"/>
                  </a:lnTo>
                  <a:lnTo>
                    <a:pt x="150353" y="266902"/>
                  </a:lnTo>
                  <a:lnTo>
                    <a:pt x="162097" y="268859"/>
                  </a:lnTo>
                  <a:close/>
                  <a:moveTo>
                    <a:pt x="147635" y="187634"/>
                  </a:moveTo>
                  <a:cubicBezTo>
                    <a:pt x="133609" y="192260"/>
                    <a:pt x="121920" y="196886"/>
                    <a:pt x="110815" y="202958"/>
                  </a:cubicBezTo>
                  <a:lnTo>
                    <a:pt x="114906" y="213078"/>
                  </a:lnTo>
                  <a:cubicBezTo>
                    <a:pt x="126595" y="208452"/>
                    <a:pt x="138284" y="203826"/>
                    <a:pt x="151727" y="197754"/>
                  </a:cubicBezTo>
                  <a:close/>
                  <a:moveTo>
                    <a:pt x="243539" y="154361"/>
                  </a:moveTo>
                  <a:cubicBezTo>
                    <a:pt x="231850" y="159059"/>
                    <a:pt x="220161" y="161407"/>
                    <a:pt x="206719" y="167572"/>
                  </a:cubicBezTo>
                  <a:lnTo>
                    <a:pt x="210810" y="177848"/>
                  </a:lnTo>
                  <a:cubicBezTo>
                    <a:pt x="222499" y="173151"/>
                    <a:pt x="234188" y="170802"/>
                    <a:pt x="247631" y="164637"/>
                  </a:cubicBezTo>
                  <a:close/>
                  <a:moveTo>
                    <a:pt x="229621" y="124025"/>
                  </a:moveTo>
                  <a:lnTo>
                    <a:pt x="222770" y="133811"/>
                  </a:lnTo>
                  <a:lnTo>
                    <a:pt x="252129" y="157298"/>
                  </a:lnTo>
                  <a:lnTo>
                    <a:pt x="259958" y="147511"/>
                  </a:lnTo>
                  <a:close/>
                  <a:moveTo>
                    <a:pt x="159381" y="0"/>
                  </a:moveTo>
                  <a:cubicBezTo>
                    <a:pt x="212916" y="24764"/>
                    <a:pt x="265121" y="69230"/>
                    <a:pt x="315769" y="135747"/>
                  </a:cubicBezTo>
                  <a:cubicBezTo>
                    <a:pt x="311110" y="135747"/>
                    <a:pt x="308781" y="135747"/>
                    <a:pt x="304122" y="138082"/>
                  </a:cubicBezTo>
                  <a:cubicBezTo>
                    <a:pt x="304123" y="138083"/>
                    <a:pt x="304142" y="138130"/>
                    <a:pt x="304705" y="139540"/>
                  </a:cubicBezTo>
                  <a:lnTo>
                    <a:pt x="308781" y="149752"/>
                  </a:lnTo>
                  <a:cubicBezTo>
                    <a:pt x="313439" y="147418"/>
                    <a:pt x="318099" y="147418"/>
                    <a:pt x="325086" y="145083"/>
                  </a:cubicBezTo>
                  <a:cubicBezTo>
                    <a:pt x="329745" y="154419"/>
                    <a:pt x="336732" y="163755"/>
                    <a:pt x="341392" y="170758"/>
                  </a:cubicBezTo>
                  <a:cubicBezTo>
                    <a:pt x="413600" y="343475"/>
                    <a:pt x="362355" y="457842"/>
                    <a:pt x="250548" y="534864"/>
                  </a:cubicBezTo>
                  <a:cubicBezTo>
                    <a:pt x="250549" y="534860"/>
                    <a:pt x="250787" y="533646"/>
                    <a:pt x="320427" y="177760"/>
                  </a:cubicBezTo>
                  <a:cubicBezTo>
                    <a:pt x="320424" y="177759"/>
                    <a:pt x="320212" y="177724"/>
                    <a:pt x="306452" y="175425"/>
                  </a:cubicBezTo>
                  <a:lnTo>
                    <a:pt x="236573" y="544200"/>
                  </a:lnTo>
                  <a:cubicBezTo>
                    <a:pt x="171704" y="583200"/>
                    <a:pt x="89138" y="611856"/>
                    <a:pt x="0" y="629903"/>
                  </a:cubicBezTo>
                  <a:lnTo>
                    <a:pt x="140825" y="73336"/>
                  </a:lnTo>
                  <a:lnTo>
                    <a:pt x="170904" y="96624"/>
                  </a:lnTo>
                  <a:lnTo>
                    <a:pt x="177754" y="84880"/>
                  </a:lnTo>
                  <a:lnTo>
                    <a:pt x="147418" y="61394"/>
                  </a:lnTo>
                  <a:lnTo>
                    <a:pt x="141111" y="72204"/>
                  </a:ln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18429799">
              <a:off x="1634877" y="-32037"/>
              <a:ext cx="1523770" cy="1105736"/>
            </a:xfrm>
            <a:custGeom>
              <a:avLst/>
              <a:gdLst/>
              <a:ahLst/>
              <a:cxnLst/>
              <a:rect l="l" t="t" r="r" b="b"/>
              <a:pathLst>
                <a:path w="1418340" h="1029230">
                  <a:moveTo>
                    <a:pt x="139072" y="906693"/>
                  </a:moveTo>
                  <a:cubicBezTo>
                    <a:pt x="122536" y="920061"/>
                    <a:pt x="109308" y="930086"/>
                    <a:pt x="96080" y="940112"/>
                  </a:cubicBezTo>
                  <a:lnTo>
                    <a:pt x="109308" y="956822"/>
                  </a:lnTo>
                  <a:cubicBezTo>
                    <a:pt x="122536" y="943454"/>
                    <a:pt x="135765" y="933429"/>
                    <a:pt x="148993" y="920061"/>
                  </a:cubicBezTo>
                  <a:close/>
                  <a:moveTo>
                    <a:pt x="264280" y="829064"/>
                  </a:moveTo>
                  <a:lnTo>
                    <a:pt x="252525" y="817576"/>
                  </a:lnTo>
                  <a:cubicBezTo>
                    <a:pt x="239092" y="830705"/>
                    <a:pt x="225660" y="840552"/>
                    <a:pt x="210547" y="852040"/>
                  </a:cubicBezTo>
                  <a:lnTo>
                    <a:pt x="222301" y="863528"/>
                  </a:lnTo>
                  <a:cubicBezTo>
                    <a:pt x="235734" y="853681"/>
                    <a:pt x="249168" y="843834"/>
                    <a:pt x="264280" y="829064"/>
                  </a:cubicBezTo>
                  <a:close/>
                  <a:moveTo>
                    <a:pt x="228362" y="697826"/>
                  </a:moveTo>
                  <a:lnTo>
                    <a:pt x="175449" y="678331"/>
                  </a:lnTo>
                  <a:lnTo>
                    <a:pt x="169879" y="695041"/>
                  </a:lnTo>
                  <a:lnTo>
                    <a:pt x="222792" y="714535"/>
                  </a:lnTo>
                  <a:close/>
                  <a:moveTo>
                    <a:pt x="371658" y="730896"/>
                  </a:moveTo>
                  <a:cubicBezTo>
                    <a:pt x="365076" y="734203"/>
                    <a:pt x="361784" y="737510"/>
                    <a:pt x="358493" y="740818"/>
                  </a:cubicBezTo>
                  <a:cubicBezTo>
                    <a:pt x="358488" y="740816"/>
                    <a:pt x="358018" y="740647"/>
                    <a:pt x="312415" y="724282"/>
                  </a:cubicBezTo>
                  <a:cubicBezTo>
                    <a:pt x="312414" y="724287"/>
                    <a:pt x="312362" y="724604"/>
                    <a:pt x="309124" y="744124"/>
                  </a:cubicBezTo>
                  <a:cubicBezTo>
                    <a:pt x="309128" y="744126"/>
                    <a:pt x="309478" y="744243"/>
                    <a:pt x="338746" y="754046"/>
                  </a:cubicBezTo>
                  <a:cubicBezTo>
                    <a:pt x="335454" y="757352"/>
                    <a:pt x="332163" y="760660"/>
                    <a:pt x="327227" y="765620"/>
                  </a:cubicBezTo>
                  <a:lnTo>
                    <a:pt x="338746" y="777195"/>
                  </a:lnTo>
                  <a:cubicBezTo>
                    <a:pt x="351911" y="767273"/>
                    <a:pt x="365076" y="757352"/>
                    <a:pt x="380298" y="745365"/>
                  </a:cubicBezTo>
                  <a:close/>
                  <a:moveTo>
                    <a:pt x="623819" y="844033"/>
                  </a:moveTo>
                  <a:lnTo>
                    <a:pt x="602932" y="844033"/>
                  </a:lnTo>
                  <a:lnTo>
                    <a:pt x="597362" y="896946"/>
                  </a:lnTo>
                  <a:lnTo>
                    <a:pt x="612680" y="899731"/>
                  </a:lnTo>
                  <a:close/>
                  <a:moveTo>
                    <a:pt x="500024" y="663496"/>
                  </a:moveTo>
                  <a:lnTo>
                    <a:pt x="491209" y="651874"/>
                  </a:lnTo>
                  <a:cubicBezTo>
                    <a:pt x="474417" y="661836"/>
                    <a:pt x="460984" y="671798"/>
                    <a:pt x="445452" y="683419"/>
                  </a:cubicBezTo>
                  <a:lnTo>
                    <a:pt x="454267" y="695041"/>
                  </a:lnTo>
                  <a:cubicBezTo>
                    <a:pt x="471059" y="685079"/>
                    <a:pt x="484492" y="675117"/>
                    <a:pt x="500024" y="663496"/>
                  </a:cubicBezTo>
                  <a:close/>
                  <a:moveTo>
                    <a:pt x="646098" y="704788"/>
                  </a:moveTo>
                  <a:lnTo>
                    <a:pt x="629389" y="700610"/>
                  </a:lnTo>
                  <a:lnTo>
                    <a:pt x="619641" y="753524"/>
                  </a:lnTo>
                  <a:lnTo>
                    <a:pt x="636351" y="757701"/>
                  </a:lnTo>
                  <a:close/>
                  <a:moveTo>
                    <a:pt x="669770" y="575289"/>
                  </a:moveTo>
                  <a:lnTo>
                    <a:pt x="653060" y="571112"/>
                  </a:lnTo>
                  <a:lnTo>
                    <a:pt x="646097" y="611494"/>
                  </a:lnTo>
                  <a:lnTo>
                    <a:pt x="662807" y="614278"/>
                  </a:lnTo>
                  <a:close/>
                  <a:moveTo>
                    <a:pt x="736280" y="498704"/>
                  </a:moveTo>
                  <a:cubicBezTo>
                    <a:pt x="719488" y="505345"/>
                    <a:pt x="706056" y="515307"/>
                    <a:pt x="689264" y="525269"/>
                  </a:cubicBezTo>
                  <a:lnTo>
                    <a:pt x="699339" y="541871"/>
                  </a:lnTo>
                  <a:cubicBezTo>
                    <a:pt x="712772" y="531909"/>
                    <a:pt x="729564" y="521948"/>
                    <a:pt x="745095" y="513231"/>
                  </a:cubicBezTo>
                  <a:close/>
                  <a:moveTo>
                    <a:pt x="616856" y="292621"/>
                  </a:moveTo>
                  <a:lnTo>
                    <a:pt x="569513" y="266165"/>
                  </a:lnTo>
                  <a:lnTo>
                    <a:pt x="563943" y="278697"/>
                  </a:lnTo>
                  <a:lnTo>
                    <a:pt x="609895" y="305154"/>
                  </a:lnTo>
                  <a:close/>
                  <a:moveTo>
                    <a:pt x="746355" y="362245"/>
                  </a:moveTo>
                  <a:lnTo>
                    <a:pt x="696227" y="335788"/>
                  </a:lnTo>
                  <a:lnTo>
                    <a:pt x="689264" y="352497"/>
                  </a:lnTo>
                  <a:lnTo>
                    <a:pt x="735215" y="378954"/>
                  </a:lnTo>
                  <a:close/>
                  <a:moveTo>
                    <a:pt x="1083328" y="800867"/>
                  </a:moveTo>
                  <a:lnTo>
                    <a:pt x="1066619" y="796689"/>
                  </a:lnTo>
                  <a:lnTo>
                    <a:pt x="1056871" y="850995"/>
                  </a:lnTo>
                  <a:lnTo>
                    <a:pt x="1073581" y="853780"/>
                  </a:lnTo>
                  <a:close/>
                  <a:moveTo>
                    <a:pt x="870836" y="431382"/>
                  </a:moveTo>
                  <a:lnTo>
                    <a:pt x="864959" y="428496"/>
                  </a:lnTo>
                  <a:cubicBezTo>
                    <a:pt x="864954" y="428493"/>
                    <a:pt x="864499" y="428252"/>
                    <a:pt x="821302" y="405411"/>
                  </a:cubicBezTo>
                  <a:lnTo>
                    <a:pt x="814585" y="421900"/>
                  </a:lnTo>
                  <a:cubicBezTo>
                    <a:pt x="814589" y="421902"/>
                    <a:pt x="814963" y="422106"/>
                    <a:pt x="844809" y="438390"/>
                  </a:cubicBezTo>
                  <a:cubicBezTo>
                    <a:pt x="834734" y="444986"/>
                    <a:pt x="824659" y="448284"/>
                    <a:pt x="815844" y="456528"/>
                  </a:cubicBezTo>
                  <a:lnTo>
                    <a:pt x="824659" y="468071"/>
                  </a:lnTo>
                  <a:cubicBezTo>
                    <a:pt x="841451" y="461475"/>
                    <a:pt x="854884" y="451581"/>
                    <a:pt x="871256" y="443749"/>
                  </a:cubicBezTo>
                  <a:lnTo>
                    <a:pt x="868317" y="435092"/>
                  </a:lnTo>
                  <a:close/>
                  <a:moveTo>
                    <a:pt x="1109784" y="657444"/>
                  </a:moveTo>
                  <a:lnTo>
                    <a:pt x="1090290" y="654659"/>
                  </a:lnTo>
                  <a:lnTo>
                    <a:pt x="1080542" y="707572"/>
                  </a:lnTo>
                  <a:lnTo>
                    <a:pt x="1100037" y="710357"/>
                  </a:lnTo>
                  <a:close/>
                  <a:moveTo>
                    <a:pt x="994457" y="365029"/>
                  </a:moveTo>
                  <a:cubicBezTo>
                    <a:pt x="977665" y="371759"/>
                    <a:pt x="960874" y="381854"/>
                    <a:pt x="945342" y="390688"/>
                  </a:cubicBezTo>
                  <a:lnTo>
                    <a:pt x="954157" y="405411"/>
                  </a:lnTo>
                  <a:cubicBezTo>
                    <a:pt x="967590" y="398680"/>
                    <a:pt x="984382" y="388584"/>
                    <a:pt x="1000334" y="379752"/>
                  </a:cubicBezTo>
                  <a:close/>
                  <a:moveTo>
                    <a:pt x="1133456" y="515414"/>
                  </a:moveTo>
                  <a:lnTo>
                    <a:pt x="1116747" y="511237"/>
                  </a:lnTo>
                  <a:lnTo>
                    <a:pt x="1106999" y="564150"/>
                  </a:lnTo>
                  <a:lnTo>
                    <a:pt x="1123709" y="568328"/>
                  </a:lnTo>
                  <a:close/>
                  <a:moveTo>
                    <a:pt x="1061049" y="345535"/>
                  </a:moveTo>
                  <a:lnTo>
                    <a:pt x="696227" y="86539"/>
                  </a:lnTo>
                  <a:lnTo>
                    <a:pt x="686479" y="99070"/>
                  </a:lnTo>
                  <a:lnTo>
                    <a:pt x="1047124" y="362244"/>
                  </a:lnTo>
                  <a:close/>
                  <a:moveTo>
                    <a:pt x="1159913" y="371992"/>
                  </a:moveTo>
                  <a:lnTo>
                    <a:pt x="1143203" y="369207"/>
                  </a:lnTo>
                  <a:lnTo>
                    <a:pt x="1133456" y="422120"/>
                  </a:lnTo>
                  <a:lnTo>
                    <a:pt x="1150165" y="424905"/>
                  </a:lnTo>
                  <a:close/>
                  <a:moveTo>
                    <a:pt x="1129588" y="309331"/>
                  </a:moveTo>
                  <a:cubicBezTo>
                    <a:pt x="1109630" y="315913"/>
                    <a:pt x="1092998" y="322496"/>
                    <a:pt x="1077197" y="331136"/>
                  </a:cubicBezTo>
                  <a:lnTo>
                    <a:pt x="1083019" y="345535"/>
                  </a:lnTo>
                  <a:cubicBezTo>
                    <a:pt x="1099651" y="338952"/>
                    <a:pt x="1116283" y="332370"/>
                    <a:pt x="1135410" y="323730"/>
                  </a:cubicBezTo>
                  <a:close/>
                  <a:moveTo>
                    <a:pt x="1329804" y="528554"/>
                  </a:moveTo>
                  <a:lnTo>
                    <a:pt x="1418340" y="645352"/>
                  </a:lnTo>
                  <a:cubicBezTo>
                    <a:pt x="1388812" y="707949"/>
                    <a:pt x="1339215" y="759866"/>
                    <a:pt x="1276021" y="803399"/>
                  </a:cubicBezTo>
                  <a:cubicBezTo>
                    <a:pt x="1276023" y="803393"/>
                    <a:pt x="1276279" y="802084"/>
                    <a:pt x="1329804" y="528554"/>
                  </a:cubicBezTo>
                  <a:close/>
                  <a:moveTo>
                    <a:pt x="929143" y="0"/>
                  </a:moveTo>
                  <a:lnTo>
                    <a:pt x="1314547" y="508428"/>
                  </a:lnTo>
                  <a:lnTo>
                    <a:pt x="1256136" y="816683"/>
                  </a:lnTo>
                  <a:cubicBezTo>
                    <a:pt x="1140134" y="886425"/>
                    <a:pt x="984359" y="932920"/>
                    <a:pt x="821957" y="962810"/>
                  </a:cubicBezTo>
                  <a:cubicBezTo>
                    <a:pt x="821958" y="962802"/>
                    <a:pt x="822345" y="960814"/>
                    <a:pt x="921387" y="451370"/>
                  </a:cubicBezTo>
                  <a:cubicBezTo>
                    <a:pt x="921382" y="451369"/>
                    <a:pt x="921072" y="451317"/>
                    <a:pt x="901501" y="448048"/>
                  </a:cubicBezTo>
                  <a:cubicBezTo>
                    <a:pt x="901499" y="448056"/>
                    <a:pt x="901126" y="450012"/>
                    <a:pt x="802070" y="969451"/>
                  </a:cubicBezTo>
                  <a:cubicBezTo>
                    <a:pt x="732470" y="979415"/>
                    <a:pt x="666183" y="989377"/>
                    <a:pt x="596581" y="996020"/>
                  </a:cubicBezTo>
                  <a:cubicBezTo>
                    <a:pt x="596581" y="996016"/>
                    <a:pt x="596581" y="995950"/>
                    <a:pt x="596582" y="994774"/>
                  </a:cubicBezTo>
                  <a:lnTo>
                    <a:pt x="596581" y="986057"/>
                  </a:lnTo>
                  <a:cubicBezTo>
                    <a:pt x="596578" y="986057"/>
                    <a:pt x="596494" y="986057"/>
                    <a:pt x="594510" y="986057"/>
                  </a:cubicBezTo>
                  <a:lnTo>
                    <a:pt x="580010" y="986057"/>
                  </a:lnTo>
                  <a:cubicBezTo>
                    <a:pt x="580009" y="986060"/>
                    <a:pt x="579992" y="986127"/>
                    <a:pt x="579596" y="987717"/>
                  </a:cubicBezTo>
                  <a:lnTo>
                    <a:pt x="576696" y="999341"/>
                  </a:lnTo>
                  <a:cubicBezTo>
                    <a:pt x="507094" y="1005983"/>
                    <a:pt x="437493" y="1012625"/>
                    <a:pt x="371206" y="1015946"/>
                  </a:cubicBezTo>
                  <a:cubicBezTo>
                    <a:pt x="371208" y="1015936"/>
                    <a:pt x="371549" y="1014228"/>
                    <a:pt x="430864" y="717052"/>
                  </a:cubicBezTo>
                  <a:cubicBezTo>
                    <a:pt x="430861" y="717052"/>
                    <a:pt x="430776" y="717035"/>
                    <a:pt x="428793" y="716637"/>
                  </a:cubicBezTo>
                  <a:lnTo>
                    <a:pt x="414293" y="713732"/>
                  </a:lnTo>
                  <a:cubicBezTo>
                    <a:pt x="414290" y="713742"/>
                    <a:pt x="413915" y="715542"/>
                    <a:pt x="351320" y="1015946"/>
                  </a:cubicBezTo>
                  <a:cubicBezTo>
                    <a:pt x="222061" y="1025909"/>
                    <a:pt x="102745" y="1025909"/>
                    <a:pt x="19886" y="1029230"/>
                  </a:cubicBezTo>
                  <a:lnTo>
                    <a:pt x="39772" y="1012625"/>
                  </a:lnTo>
                  <a:cubicBezTo>
                    <a:pt x="39769" y="1012622"/>
                    <a:pt x="39701" y="1012554"/>
                    <a:pt x="38115" y="1010965"/>
                  </a:cubicBezTo>
                  <a:lnTo>
                    <a:pt x="26515" y="999341"/>
                  </a:lnTo>
                  <a:cubicBezTo>
                    <a:pt x="16572" y="1009304"/>
                    <a:pt x="6629" y="1015946"/>
                    <a:pt x="0" y="1022588"/>
                  </a:cubicBezTo>
                  <a:cubicBezTo>
                    <a:pt x="19886" y="969451"/>
                    <a:pt x="46400" y="906352"/>
                    <a:pt x="79544" y="836610"/>
                  </a:cubicBezTo>
                  <a:cubicBezTo>
                    <a:pt x="79552" y="836614"/>
                    <a:pt x="80608" y="837063"/>
                    <a:pt x="212117" y="893068"/>
                  </a:cubicBezTo>
                  <a:cubicBezTo>
                    <a:pt x="212119" y="893064"/>
                    <a:pt x="212152" y="892981"/>
                    <a:pt x="212946" y="890992"/>
                  </a:cubicBezTo>
                  <a:lnTo>
                    <a:pt x="218747" y="876463"/>
                  </a:lnTo>
                  <a:cubicBezTo>
                    <a:pt x="218739" y="876459"/>
                    <a:pt x="217697" y="876016"/>
                    <a:pt x="86173" y="820005"/>
                  </a:cubicBezTo>
                  <a:cubicBezTo>
                    <a:pt x="149145" y="693806"/>
                    <a:pt x="238632" y="547679"/>
                    <a:pt x="344691" y="411517"/>
                  </a:cubicBezTo>
                  <a:cubicBezTo>
                    <a:pt x="344701" y="411524"/>
                    <a:pt x="346289" y="412557"/>
                    <a:pt x="599896" y="577569"/>
                  </a:cubicBezTo>
                  <a:cubicBezTo>
                    <a:pt x="586638" y="587532"/>
                    <a:pt x="576696" y="594174"/>
                    <a:pt x="566753" y="600816"/>
                  </a:cubicBezTo>
                  <a:cubicBezTo>
                    <a:pt x="566755" y="600819"/>
                    <a:pt x="566806" y="600887"/>
                    <a:pt x="567996" y="602477"/>
                  </a:cubicBezTo>
                  <a:lnTo>
                    <a:pt x="576696" y="614100"/>
                  </a:lnTo>
                  <a:cubicBezTo>
                    <a:pt x="589953" y="604137"/>
                    <a:pt x="606525" y="597495"/>
                    <a:pt x="619782" y="587532"/>
                  </a:cubicBezTo>
                  <a:cubicBezTo>
                    <a:pt x="619780" y="587529"/>
                    <a:pt x="619758" y="587485"/>
                    <a:pt x="619368" y="586702"/>
                  </a:cubicBezTo>
                  <a:lnTo>
                    <a:pt x="616468" y="580890"/>
                  </a:lnTo>
                  <a:cubicBezTo>
                    <a:pt x="616469" y="580888"/>
                    <a:pt x="616502" y="580838"/>
                    <a:pt x="617296" y="579645"/>
                  </a:cubicBezTo>
                  <a:lnTo>
                    <a:pt x="623096" y="570927"/>
                  </a:lnTo>
                  <a:cubicBezTo>
                    <a:pt x="623087" y="570921"/>
                    <a:pt x="621531" y="569920"/>
                    <a:pt x="354634" y="398233"/>
                  </a:cubicBezTo>
                  <a:cubicBezTo>
                    <a:pt x="519298" y="190532"/>
                    <a:pt x="721327" y="16868"/>
                    <a:pt x="929143"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5"/>
            <p:cNvSpPr>
              <a:spLocks/>
            </p:cNvSpPr>
            <p:nvPr/>
          </p:nvSpPr>
          <p:spPr bwMode="auto">
            <a:xfrm rot="9774837">
              <a:off x="7616357" y="20939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5"/>
            <p:cNvSpPr>
              <a:spLocks/>
            </p:cNvSpPr>
            <p:nvPr/>
          </p:nvSpPr>
          <p:spPr bwMode="auto">
            <a:xfrm rot="1867807">
              <a:off x="296590" y="149191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5"/>
            <p:cNvSpPr>
              <a:spLocks/>
            </p:cNvSpPr>
            <p:nvPr/>
          </p:nvSpPr>
          <p:spPr bwMode="auto">
            <a:xfrm rot="4931296">
              <a:off x="1451218" y="4433327"/>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5"/>
            <p:cNvSpPr>
              <a:spLocks/>
            </p:cNvSpPr>
            <p:nvPr/>
          </p:nvSpPr>
          <p:spPr bwMode="auto">
            <a:xfrm>
              <a:off x="8305602" y="486381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5"/>
            <p:cNvSpPr>
              <a:spLocks/>
            </p:cNvSpPr>
            <p:nvPr/>
          </p:nvSpPr>
          <p:spPr bwMode="auto">
            <a:xfrm rot="4114372">
              <a:off x="9682698" y="447100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16624085" flipV="1">
              <a:off x="17350" y="-110661"/>
              <a:ext cx="535667" cy="643756"/>
            </a:xfrm>
            <a:custGeom>
              <a:avLst/>
              <a:gdLst/>
              <a:ahLst/>
              <a:cxnLst/>
              <a:rect l="l" t="t" r="r" b="b"/>
              <a:pathLst>
                <a:path w="498604" h="599214">
                  <a:moveTo>
                    <a:pt x="425098" y="207099"/>
                  </a:moveTo>
                  <a:lnTo>
                    <a:pt x="418137" y="219632"/>
                  </a:lnTo>
                  <a:lnTo>
                    <a:pt x="372185" y="193175"/>
                  </a:lnTo>
                  <a:lnTo>
                    <a:pt x="377755" y="180643"/>
                  </a:lnTo>
                  <a:close/>
                  <a:moveTo>
                    <a:pt x="498604" y="0"/>
                  </a:moveTo>
                  <a:cubicBezTo>
                    <a:pt x="377069" y="72579"/>
                    <a:pt x="263058" y="186346"/>
                    <a:pt x="162876" y="312711"/>
                  </a:cubicBezTo>
                  <a:cubicBezTo>
                    <a:pt x="429598" y="484285"/>
                    <a:pt x="431327" y="485398"/>
                    <a:pt x="431338" y="485405"/>
                  </a:cubicBezTo>
                  <a:lnTo>
                    <a:pt x="425538" y="494123"/>
                  </a:lnTo>
                  <a:lnTo>
                    <a:pt x="427610" y="501180"/>
                  </a:lnTo>
                  <a:cubicBezTo>
                    <a:pt x="414767" y="511973"/>
                    <a:pt x="398195" y="518615"/>
                    <a:pt x="384938" y="528578"/>
                  </a:cubicBezTo>
                  <a:lnTo>
                    <a:pt x="376238" y="516954"/>
                  </a:lnTo>
                  <a:cubicBezTo>
                    <a:pt x="384938" y="508652"/>
                    <a:pt x="394880" y="502010"/>
                    <a:pt x="408138" y="492047"/>
                  </a:cubicBezTo>
                  <a:cubicBezTo>
                    <a:pt x="153379" y="326285"/>
                    <a:pt x="152934" y="325996"/>
                    <a:pt x="152933" y="325995"/>
                  </a:cubicBezTo>
                  <a:cubicBezTo>
                    <a:pt x="96721" y="398162"/>
                    <a:pt x="45164" y="473129"/>
                    <a:pt x="0" y="546604"/>
                  </a:cubicBezTo>
                  <a:lnTo>
                    <a:pt x="278083" y="581083"/>
                  </a:lnTo>
                  <a:cubicBezTo>
                    <a:pt x="284543" y="575628"/>
                    <a:pt x="291633" y="570990"/>
                    <a:pt x="299451" y="566352"/>
                  </a:cubicBezTo>
                  <a:lnTo>
                    <a:pt x="308266" y="577974"/>
                  </a:lnTo>
                  <a:lnTo>
                    <a:pt x="299842" y="583781"/>
                  </a:lnTo>
                  <a:lnTo>
                    <a:pt x="424307" y="599214"/>
                  </a:lnTo>
                  <a:lnTo>
                    <a:pt x="496741" y="15022"/>
                  </a:lnTo>
                  <a:lnTo>
                    <a:pt x="494721" y="13548"/>
                  </a:lnTo>
                  <a:lnTo>
                    <a:pt x="497342" y="10178"/>
                  </a:ln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992620" flipV="1">
              <a:off x="277273" y="74930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
            <p:cNvSpPr>
              <a:spLocks/>
            </p:cNvSpPr>
            <p:nvPr/>
          </p:nvSpPr>
          <p:spPr bwMode="auto">
            <a:xfrm rot="18655726" flipH="1" flipV="1">
              <a:off x="3522210" y="338369"/>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
            <p:cNvSpPr>
              <a:spLocks/>
            </p:cNvSpPr>
            <p:nvPr/>
          </p:nvSpPr>
          <p:spPr bwMode="auto">
            <a:xfrm rot="992620" flipV="1">
              <a:off x="3768618" y="146050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6453486" flipH="1" flipV="1">
              <a:off x="1108027" y="2919828"/>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5"/>
            <p:cNvSpPr>
              <a:spLocks/>
            </p:cNvSpPr>
            <p:nvPr/>
          </p:nvSpPr>
          <p:spPr bwMode="auto">
            <a:xfrm rot="9878872" flipH="1" flipV="1">
              <a:off x="319869" y="3712278"/>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5"/>
            <p:cNvSpPr>
              <a:spLocks/>
            </p:cNvSpPr>
            <p:nvPr/>
          </p:nvSpPr>
          <p:spPr bwMode="auto">
            <a:xfrm rot="18430650" flipV="1">
              <a:off x="5424439" y="497283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rot="13863782" flipV="1">
              <a:off x="4768811" y="5778120"/>
              <a:ext cx="873703" cy="62120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
            <p:cNvSpPr>
              <a:spLocks/>
            </p:cNvSpPr>
            <p:nvPr/>
          </p:nvSpPr>
          <p:spPr bwMode="auto">
            <a:xfrm rot="4229794" flipH="1" flipV="1">
              <a:off x="241532" y="6130773"/>
              <a:ext cx="1040348" cy="697912"/>
            </a:xfrm>
            <a:custGeom>
              <a:avLst/>
              <a:gdLst/>
              <a:ahLst/>
              <a:cxnLst/>
              <a:rect l="l" t="t" r="r" b="b"/>
              <a:pathLst>
                <a:path w="936788" h="723957">
                  <a:moveTo>
                    <a:pt x="101439" y="585316"/>
                  </a:moveTo>
                  <a:lnTo>
                    <a:pt x="93178" y="577243"/>
                  </a:lnTo>
                  <a:cubicBezTo>
                    <a:pt x="83737" y="586470"/>
                    <a:pt x="74297" y="593390"/>
                    <a:pt x="63675" y="601463"/>
                  </a:cubicBezTo>
                  <a:lnTo>
                    <a:pt x="71936" y="609537"/>
                  </a:lnTo>
                  <a:cubicBezTo>
                    <a:pt x="81377" y="602617"/>
                    <a:pt x="90818" y="595696"/>
                    <a:pt x="101439" y="585316"/>
                  </a:cubicBezTo>
                  <a:close/>
                  <a:moveTo>
                    <a:pt x="182976" y="526492"/>
                  </a:moveTo>
                  <a:lnTo>
                    <a:pt x="176904" y="516324"/>
                  </a:lnTo>
                  <a:cubicBezTo>
                    <a:pt x="172278" y="518648"/>
                    <a:pt x="169965" y="520972"/>
                    <a:pt x="167652" y="523297"/>
                  </a:cubicBezTo>
                  <a:cubicBezTo>
                    <a:pt x="167644" y="523294"/>
                    <a:pt x="167151" y="523117"/>
                    <a:pt x="135269" y="511675"/>
                  </a:cubicBezTo>
                  <a:cubicBezTo>
                    <a:pt x="135267" y="511682"/>
                    <a:pt x="135220" y="511973"/>
                    <a:pt x="132956" y="525621"/>
                  </a:cubicBezTo>
                  <a:cubicBezTo>
                    <a:pt x="132965" y="525624"/>
                    <a:pt x="133402" y="525770"/>
                    <a:pt x="153774" y="532593"/>
                  </a:cubicBezTo>
                  <a:cubicBezTo>
                    <a:pt x="151460" y="534917"/>
                    <a:pt x="149147" y="537242"/>
                    <a:pt x="145678" y="540728"/>
                  </a:cubicBezTo>
                  <a:lnTo>
                    <a:pt x="153774" y="548862"/>
                  </a:lnTo>
                  <a:cubicBezTo>
                    <a:pt x="163026" y="541890"/>
                    <a:pt x="172278" y="534917"/>
                    <a:pt x="182976" y="526492"/>
                  </a:cubicBezTo>
                  <a:close/>
                  <a:moveTo>
                    <a:pt x="349229" y="208306"/>
                  </a:moveTo>
                  <a:lnTo>
                    <a:pt x="315956" y="189713"/>
                  </a:lnTo>
                  <a:lnTo>
                    <a:pt x="312042" y="198520"/>
                  </a:lnTo>
                  <a:lnTo>
                    <a:pt x="344336" y="217114"/>
                  </a:lnTo>
                  <a:close/>
                  <a:moveTo>
                    <a:pt x="267119" y="468955"/>
                  </a:moveTo>
                  <a:lnTo>
                    <a:pt x="260924" y="460787"/>
                  </a:lnTo>
                  <a:cubicBezTo>
                    <a:pt x="249123" y="467788"/>
                    <a:pt x="239683" y="474789"/>
                    <a:pt x="228766" y="482957"/>
                  </a:cubicBezTo>
                  <a:lnTo>
                    <a:pt x="234961" y="491125"/>
                  </a:lnTo>
                  <a:cubicBezTo>
                    <a:pt x="246763" y="484124"/>
                    <a:pt x="256204" y="477123"/>
                    <a:pt x="267119" y="468955"/>
                  </a:cubicBezTo>
                  <a:close/>
                  <a:moveTo>
                    <a:pt x="440240" y="257237"/>
                  </a:moveTo>
                  <a:lnTo>
                    <a:pt x="405010" y="238643"/>
                  </a:lnTo>
                  <a:lnTo>
                    <a:pt x="400117" y="250386"/>
                  </a:lnTo>
                  <a:lnTo>
                    <a:pt x="432411" y="268980"/>
                  </a:lnTo>
                  <a:close/>
                  <a:moveTo>
                    <a:pt x="381523" y="434365"/>
                  </a:moveTo>
                  <a:lnTo>
                    <a:pt x="386416" y="406964"/>
                  </a:lnTo>
                  <a:lnTo>
                    <a:pt x="374673" y="404028"/>
                  </a:lnTo>
                  <a:lnTo>
                    <a:pt x="369779" y="432408"/>
                  </a:lnTo>
                  <a:close/>
                  <a:moveTo>
                    <a:pt x="362929" y="535163"/>
                  </a:moveTo>
                  <a:lnTo>
                    <a:pt x="369780" y="497975"/>
                  </a:lnTo>
                  <a:lnTo>
                    <a:pt x="358036" y="495039"/>
                  </a:lnTo>
                  <a:lnTo>
                    <a:pt x="351186" y="532227"/>
                  </a:lnTo>
                  <a:close/>
                  <a:moveTo>
                    <a:pt x="439355" y="363350"/>
                  </a:moveTo>
                  <a:lnTo>
                    <a:pt x="433159" y="353140"/>
                  </a:lnTo>
                  <a:cubicBezTo>
                    <a:pt x="421358" y="357807"/>
                    <a:pt x="411918" y="364808"/>
                    <a:pt x="400117" y="371809"/>
                  </a:cubicBezTo>
                  <a:lnTo>
                    <a:pt x="407197" y="383477"/>
                  </a:lnTo>
                  <a:cubicBezTo>
                    <a:pt x="416638" y="376477"/>
                    <a:pt x="428439" y="369475"/>
                    <a:pt x="439355" y="363350"/>
                  </a:cubicBezTo>
                  <a:close/>
                  <a:moveTo>
                    <a:pt x="346293" y="634980"/>
                  </a:moveTo>
                  <a:lnTo>
                    <a:pt x="354122" y="595836"/>
                  </a:lnTo>
                  <a:lnTo>
                    <a:pt x="339443" y="595836"/>
                  </a:lnTo>
                  <a:lnTo>
                    <a:pt x="335528" y="633023"/>
                  </a:lnTo>
                  <a:close/>
                  <a:moveTo>
                    <a:pt x="528020" y="314518"/>
                  </a:moveTo>
                  <a:lnTo>
                    <a:pt x="525955" y="308434"/>
                  </a:lnTo>
                  <a:lnTo>
                    <a:pt x="527725" y="305826"/>
                  </a:lnTo>
                  <a:lnTo>
                    <a:pt x="523595" y="303798"/>
                  </a:lnTo>
                  <a:cubicBezTo>
                    <a:pt x="523587" y="303794"/>
                    <a:pt x="523098" y="303535"/>
                    <a:pt x="492913" y="287574"/>
                  </a:cubicBezTo>
                  <a:lnTo>
                    <a:pt x="488192" y="299162"/>
                  </a:lnTo>
                  <a:cubicBezTo>
                    <a:pt x="488197" y="299165"/>
                    <a:pt x="488519" y="299341"/>
                    <a:pt x="509433" y="310751"/>
                  </a:cubicBezTo>
                  <a:cubicBezTo>
                    <a:pt x="502353" y="315387"/>
                    <a:pt x="495272" y="317705"/>
                    <a:pt x="489077" y="323499"/>
                  </a:cubicBezTo>
                  <a:lnTo>
                    <a:pt x="495272" y="331612"/>
                  </a:lnTo>
                  <a:cubicBezTo>
                    <a:pt x="507073" y="326976"/>
                    <a:pt x="516514" y="320022"/>
                    <a:pt x="528020" y="314518"/>
                  </a:cubicBezTo>
                  <a:close/>
                  <a:moveTo>
                    <a:pt x="661406" y="56621"/>
                  </a:moveTo>
                  <a:lnTo>
                    <a:pt x="631069" y="33135"/>
                  </a:lnTo>
                  <a:lnTo>
                    <a:pt x="623240" y="41942"/>
                  </a:lnTo>
                  <a:lnTo>
                    <a:pt x="653577" y="65429"/>
                  </a:lnTo>
                  <a:close/>
                  <a:moveTo>
                    <a:pt x="618736" y="269541"/>
                  </a:moveTo>
                  <a:lnTo>
                    <a:pt x="614605" y="259194"/>
                  </a:lnTo>
                  <a:cubicBezTo>
                    <a:pt x="602804" y="263924"/>
                    <a:pt x="591004" y="271018"/>
                    <a:pt x="580088" y="277227"/>
                  </a:cubicBezTo>
                  <a:lnTo>
                    <a:pt x="586283" y="287574"/>
                  </a:lnTo>
                  <a:cubicBezTo>
                    <a:pt x="595723" y="282844"/>
                    <a:pt x="607525" y="275748"/>
                    <a:pt x="618736" y="269541"/>
                  </a:cubicBezTo>
                  <a:close/>
                  <a:moveTo>
                    <a:pt x="661406" y="245493"/>
                  </a:moveTo>
                  <a:lnTo>
                    <a:pt x="405010" y="63471"/>
                  </a:lnTo>
                  <a:lnTo>
                    <a:pt x="398159" y="72279"/>
                  </a:lnTo>
                  <a:lnTo>
                    <a:pt x="651620" y="257236"/>
                  </a:lnTo>
                  <a:close/>
                  <a:moveTo>
                    <a:pt x="739694" y="117295"/>
                  </a:moveTo>
                  <a:lnTo>
                    <a:pt x="709358" y="93809"/>
                  </a:lnTo>
                  <a:lnTo>
                    <a:pt x="702507" y="105552"/>
                  </a:lnTo>
                  <a:lnTo>
                    <a:pt x="732845" y="129039"/>
                  </a:lnTo>
                  <a:close/>
                  <a:moveTo>
                    <a:pt x="713667" y="230169"/>
                  </a:moveTo>
                  <a:lnTo>
                    <a:pt x="709575" y="220049"/>
                  </a:lnTo>
                  <a:cubicBezTo>
                    <a:pt x="695549" y="224675"/>
                    <a:pt x="683860" y="229301"/>
                    <a:pt x="672755" y="235373"/>
                  </a:cubicBezTo>
                  <a:lnTo>
                    <a:pt x="676846" y="245493"/>
                  </a:lnTo>
                  <a:cubicBezTo>
                    <a:pt x="688535" y="240867"/>
                    <a:pt x="700224" y="236241"/>
                    <a:pt x="713667" y="230169"/>
                  </a:cubicBezTo>
                  <a:close/>
                  <a:moveTo>
                    <a:pt x="724037" y="301274"/>
                  </a:moveTo>
                  <a:lnTo>
                    <a:pt x="730887" y="264087"/>
                  </a:lnTo>
                  <a:lnTo>
                    <a:pt x="719144" y="262130"/>
                  </a:lnTo>
                  <a:lnTo>
                    <a:pt x="712293" y="299317"/>
                  </a:lnTo>
                  <a:close/>
                  <a:moveTo>
                    <a:pt x="705443" y="402071"/>
                  </a:moveTo>
                  <a:lnTo>
                    <a:pt x="712294" y="364884"/>
                  </a:lnTo>
                  <a:lnTo>
                    <a:pt x="700551" y="361948"/>
                  </a:lnTo>
                  <a:lnTo>
                    <a:pt x="693700" y="399135"/>
                  </a:lnTo>
                  <a:close/>
                  <a:moveTo>
                    <a:pt x="688807" y="501889"/>
                  </a:moveTo>
                  <a:lnTo>
                    <a:pt x="695657" y="464702"/>
                  </a:lnTo>
                  <a:lnTo>
                    <a:pt x="681956" y="462745"/>
                  </a:lnTo>
                  <a:lnTo>
                    <a:pt x="675106" y="499932"/>
                  </a:lnTo>
                  <a:close/>
                  <a:moveTo>
                    <a:pt x="809570" y="197052"/>
                  </a:moveTo>
                  <a:lnTo>
                    <a:pt x="805479" y="186776"/>
                  </a:lnTo>
                  <a:cubicBezTo>
                    <a:pt x="793790" y="191474"/>
                    <a:pt x="782101" y="193822"/>
                    <a:pt x="768659" y="199987"/>
                  </a:cubicBezTo>
                  <a:lnTo>
                    <a:pt x="772750" y="210263"/>
                  </a:lnTo>
                  <a:cubicBezTo>
                    <a:pt x="784439" y="205566"/>
                    <a:pt x="796128" y="203217"/>
                    <a:pt x="809570" y="197052"/>
                  </a:cubicBezTo>
                  <a:close/>
                  <a:moveTo>
                    <a:pt x="670213" y="602686"/>
                  </a:moveTo>
                  <a:lnTo>
                    <a:pt x="677064" y="565499"/>
                  </a:lnTo>
                  <a:lnTo>
                    <a:pt x="665321" y="562563"/>
                  </a:lnTo>
                  <a:lnTo>
                    <a:pt x="658470" y="600729"/>
                  </a:lnTo>
                  <a:close/>
                  <a:moveTo>
                    <a:pt x="821898" y="179926"/>
                  </a:moveTo>
                  <a:lnTo>
                    <a:pt x="791561" y="156440"/>
                  </a:lnTo>
                  <a:lnTo>
                    <a:pt x="784711" y="166226"/>
                  </a:lnTo>
                  <a:lnTo>
                    <a:pt x="814069" y="189713"/>
                  </a:lnTo>
                  <a:close/>
                  <a:moveTo>
                    <a:pt x="926916" y="421111"/>
                  </a:moveTo>
                  <a:cubicBezTo>
                    <a:pt x="909154" y="480920"/>
                    <a:pt x="868392" y="528768"/>
                    <a:pt x="812488" y="567279"/>
                  </a:cubicBezTo>
                  <a:cubicBezTo>
                    <a:pt x="812490" y="567268"/>
                    <a:pt x="812880" y="565274"/>
                    <a:pt x="882368" y="210175"/>
                  </a:cubicBezTo>
                  <a:cubicBezTo>
                    <a:pt x="882362" y="210174"/>
                    <a:pt x="882074" y="210126"/>
                    <a:pt x="868392" y="207840"/>
                  </a:cubicBezTo>
                  <a:lnTo>
                    <a:pt x="798513" y="576615"/>
                  </a:lnTo>
                  <a:cubicBezTo>
                    <a:pt x="716987" y="625629"/>
                    <a:pt x="607509" y="658305"/>
                    <a:pt x="493373" y="679312"/>
                  </a:cubicBezTo>
                  <a:cubicBezTo>
                    <a:pt x="493375" y="679301"/>
                    <a:pt x="493753" y="677359"/>
                    <a:pt x="563252" y="319874"/>
                  </a:cubicBezTo>
                  <a:cubicBezTo>
                    <a:pt x="563246" y="319873"/>
                    <a:pt x="562951" y="319823"/>
                    <a:pt x="549276" y="317539"/>
                  </a:cubicBezTo>
                  <a:cubicBezTo>
                    <a:pt x="549274" y="317549"/>
                    <a:pt x="548921" y="319402"/>
                    <a:pt x="479397" y="683980"/>
                  </a:cubicBezTo>
                  <a:cubicBezTo>
                    <a:pt x="430482" y="690982"/>
                    <a:pt x="383895" y="697984"/>
                    <a:pt x="334980" y="702652"/>
                  </a:cubicBezTo>
                  <a:cubicBezTo>
                    <a:pt x="334980" y="702647"/>
                    <a:pt x="334980" y="702587"/>
                    <a:pt x="334980" y="701777"/>
                  </a:cubicBezTo>
                  <a:lnTo>
                    <a:pt x="334979" y="695650"/>
                  </a:lnTo>
                  <a:cubicBezTo>
                    <a:pt x="334975" y="695650"/>
                    <a:pt x="334898" y="695650"/>
                    <a:pt x="333524" y="695650"/>
                  </a:cubicBezTo>
                  <a:lnTo>
                    <a:pt x="323333" y="695650"/>
                  </a:lnTo>
                  <a:cubicBezTo>
                    <a:pt x="323332" y="695653"/>
                    <a:pt x="323317" y="695715"/>
                    <a:pt x="323042" y="696817"/>
                  </a:cubicBezTo>
                  <a:lnTo>
                    <a:pt x="321004" y="704986"/>
                  </a:lnTo>
                  <a:cubicBezTo>
                    <a:pt x="272088" y="709654"/>
                    <a:pt x="223173" y="714322"/>
                    <a:pt x="176586" y="716656"/>
                  </a:cubicBezTo>
                  <a:cubicBezTo>
                    <a:pt x="176589" y="716642"/>
                    <a:pt x="176923" y="714970"/>
                    <a:pt x="218514" y="506594"/>
                  </a:cubicBezTo>
                  <a:cubicBezTo>
                    <a:pt x="218510" y="506593"/>
                    <a:pt x="218433" y="506578"/>
                    <a:pt x="217058" y="506303"/>
                  </a:cubicBezTo>
                  <a:lnTo>
                    <a:pt x="206868" y="504261"/>
                  </a:lnTo>
                  <a:cubicBezTo>
                    <a:pt x="206865" y="504275"/>
                    <a:pt x="206507" y="505994"/>
                    <a:pt x="162611" y="716656"/>
                  </a:cubicBezTo>
                  <a:cubicBezTo>
                    <a:pt x="103792" y="721190"/>
                    <a:pt x="47902" y="722788"/>
                    <a:pt x="0" y="723957"/>
                  </a:cubicBezTo>
                  <a:lnTo>
                    <a:pt x="37315" y="618602"/>
                  </a:lnTo>
                  <a:cubicBezTo>
                    <a:pt x="45427" y="622057"/>
                    <a:pt x="54541" y="625937"/>
                    <a:pt x="64779" y="630298"/>
                  </a:cubicBezTo>
                  <a:cubicBezTo>
                    <a:pt x="64781" y="630293"/>
                    <a:pt x="64812" y="630216"/>
                    <a:pt x="65362" y="628838"/>
                  </a:cubicBezTo>
                  <a:lnTo>
                    <a:pt x="69438" y="618628"/>
                  </a:lnTo>
                  <a:cubicBezTo>
                    <a:pt x="69432" y="618625"/>
                    <a:pt x="69005" y="618443"/>
                    <a:pt x="41518" y="606737"/>
                  </a:cubicBezTo>
                  <a:lnTo>
                    <a:pt x="147999" y="306099"/>
                  </a:lnTo>
                  <a:cubicBezTo>
                    <a:pt x="150864" y="301015"/>
                    <a:pt x="154394" y="296432"/>
                    <a:pt x="157952" y="291865"/>
                  </a:cubicBezTo>
                  <a:cubicBezTo>
                    <a:pt x="157962" y="291872"/>
                    <a:pt x="159348" y="292774"/>
                    <a:pt x="337309" y="408566"/>
                  </a:cubicBezTo>
                  <a:cubicBezTo>
                    <a:pt x="327992" y="415568"/>
                    <a:pt x="321004" y="420236"/>
                    <a:pt x="314016" y="424904"/>
                  </a:cubicBezTo>
                  <a:cubicBezTo>
                    <a:pt x="314019" y="424908"/>
                    <a:pt x="314065" y="424969"/>
                    <a:pt x="314890" y="426071"/>
                  </a:cubicBezTo>
                  <a:lnTo>
                    <a:pt x="321004" y="434240"/>
                  </a:lnTo>
                  <a:cubicBezTo>
                    <a:pt x="330321" y="427238"/>
                    <a:pt x="341968" y="422570"/>
                    <a:pt x="351285" y="415568"/>
                  </a:cubicBezTo>
                  <a:cubicBezTo>
                    <a:pt x="351283" y="415565"/>
                    <a:pt x="351263" y="415524"/>
                    <a:pt x="350994" y="414985"/>
                  </a:cubicBezTo>
                  <a:lnTo>
                    <a:pt x="348956" y="410900"/>
                  </a:lnTo>
                  <a:cubicBezTo>
                    <a:pt x="348958" y="410898"/>
                    <a:pt x="348989" y="410851"/>
                    <a:pt x="349537" y="410025"/>
                  </a:cubicBezTo>
                  <a:lnTo>
                    <a:pt x="353614" y="403898"/>
                  </a:lnTo>
                  <a:cubicBezTo>
                    <a:pt x="353602" y="403890"/>
                    <a:pt x="352069" y="402904"/>
                    <a:pt x="164940" y="282529"/>
                  </a:cubicBezTo>
                  <a:cubicBezTo>
                    <a:pt x="288685" y="126442"/>
                    <a:pt x="442456" y="-2294"/>
                    <a:pt x="598956" y="31"/>
                  </a:cubicBezTo>
                  <a:cubicBezTo>
                    <a:pt x="692856" y="1426"/>
                    <a:pt x="787740" y="50003"/>
                    <a:pt x="877709" y="168162"/>
                  </a:cubicBezTo>
                  <a:cubicBezTo>
                    <a:pt x="873050" y="168162"/>
                    <a:pt x="870721" y="168162"/>
                    <a:pt x="866063" y="170497"/>
                  </a:cubicBezTo>
                  <a:cubicBezTo>
                    <a:pt x="866065" y="170501"/>
                    <a:pt x="866095" y="170579"/>
                    <a:pt x="866645" y="171955"/>
                  </a:cubicBezTo>
                  <a:lnTo>
                    <a:pt x="870721" y="182166"/>
                  </a:lnTo>
                  <a:cubicBezTo>
                    <a:pt x="875379" y="179833"/>
                    <a:pt x="880039" y="179833"/>
                    <a:pt x="887026" y="177498"/>
                  </a:cubicBezTo>
                  <a:cubicBezTo>
                    <a:pt x="891685" y="186834"/>
                    <a:pt x="898673" y="196171"/>
                    <a:pt x="903332" y="203173"/>
                  </a:cubicBezTo>
                  <a:cubicBezTo>
                    <a:pt x="939435" y="289531"/>
                    <a:pt x="944676" y="361302"/>
                    <a:pt x="926916" y="42111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
            <p:cNvSpPr>
              <a:spLocks/>
            </p:cNvSpPr>
            <p:nvPr/>
          </p:nvSpPr>
          <p:spPr bwMode="auto">
            <a:xfrm rot="20866705" flipH="1">
              <a:off x="2113649" y="582906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5"/>
            <p:cNvSpPr>
              <a:spLocks/>
            </p:cNvSpPr>
            <p:nvPr/>
          </p:nvSpPr>
          <p:spPr bwMode="auto">
            <a:xfrm rot="6300000">
              <a:off x="10336485" y="330093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5"/>
            <p:cNvSpPr>
              <a:spLocks/>
            </p:cNvSpPr>
            <p:nvPr/>
          </p:nvSpPr>
          <p:spPr bwMode="auto">
            <a:xfrm rot="6720289" flipV="1">
              <a:off x="6665798" y="5912286"/>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5"/>
            <p:cNvSpPr>
              <a:spLocks/>
            </p:cNvSpPr>
            <p:nvPr/>
          </p:nvSpPr>
          <p:spPr bwMode="auto">
            <a:xfrm rot="6353747" flipV="1">
              <a:off x="2788208" y="4749907"/>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5"/>
            <p:cNvSpPr>
              <a:spLocks/>
            </p:cNvSpPr>
            <p:nvPr/>
          </p:nvSpPr>
          <p:spPr bwMode="auto">
            <a:xfrm rot="16819535">
              <a:off x="9137575" y="279103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5"/>
            <p:cNvSpPr>
              <a:spLocks/>
            </p:cNvSpPr>
            <p:nvPr/>
          </p:nvSpPr>
          <p:spPr bwMode="auto">
            <a:xfrm rot="2451594" flipH="1" flipV="1">
              <a:off x="8946844" y="206584"/>
              <a:ext cx="751602" cy="53438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rot="15291076" flipH="1" flipV="1">
              <a:off x="1424934" y="6026133"/>
              <a:ext cx="557557" cy="3964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5"/>
            <p:cNvSpPr>
              <a:spLocks/>
            </p:cNvSpPr>
            <p:nvPr/>
          </p:nvSpPr>
          <p:spPr bwMode="auto">
            <a:xfrm rot="8764501" flipH="1" flipV="1">
              <a:off x="4402596" y="513820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5"/>
            <p:cNvSpPr>
              <a:spLocks/>
            </p:cNvSpPr>
            <p:nvPr/>
          </p:nvSpPr>
          <p:spPr bwMode="auto">
            <a:xfrm rot="20242593">
              <a:off x="11274781" y="3289140"/>
              <a:ext cx="1153331" cy="1109791"/>
            </a:xfrm>
            <a:custGeom>
              <a:avLst/>
              <a:gdLst/>
              <a:ahLst/>
              <a:cxnLst/>
              <a:rect l="l" t="t" r="r" b="b"/>
              <a:pathLst>
                <a:path w="1073531" h="1033004">
                  <a:moveTo>
                    <a:pt x="139070" y="910467"/>
                  </a:moveTo>
                  <a:cubicBezTo>
                    <a:pt x="122535" y="923835"/>
                    <a:pt x="109306" y="933860"/>
                    <a:pt x="96079" y="943886"/>
                  </a:cubicBezTo>
                  <a:lnTo>
                    <a:pt x="109307" y="960595"/>
                  </a:lnTo>
                  <a:cubicBezTo>
                    <a:pt x="122535" y="947228"/>
                    <a:pt x="135764" y="937202"/>
                    <a:pt x="148992" y="923835"/>
                  </a:cubicBezTo>
                  <a:close/>
                  <a:moveTo>
                    <a:pt x="252524" y="821350"/>
                  </a:moveTo>
                  <a:cubicBezTo>
                    <a:pt x="239091" y="834479"/>
                    <a:pt x="225659" y="844326"/>
                    <a:pt x="210546" y="855814"/>
                  </a:cubicBezTo>
                  <a:lnTo>
                    <a:pt x="222300" y="867302"/>
                  </a:lnTo>
                  <a:cubicBezTo>
                    <a:pt x="235734" y="857455"/>
                    <a:pt x="249167" y="847608"/>
                    <a:pt x="264279" y="832838"/>
                  </a:cubicBezTo>
                  <a:close/>
                  <a:moveTo>
                    <a:pt x="228361" y="701599"/>
                  </a:moveTo>
                  <a:lnTo>
                    <a:pt x="175448" y="682105"/>
                  </a:lnTo>
                  <a:lnTo>
                    <a:pt x="169878" y="698814"/>
                  </a:lnTo>
                  <a:lnTo>
                    <a:pt x="222792" y="718309"/>
                  </a:lnTo>
                  <a:close/>
                  <a:moveTo>
                    <a:pt x="623818" y="847807"/>
                  </a:moveTo>
                  <a:lnTo>
                    <a:pt x="602931" y="847807"/>
                  </a:lnTo>
                  <a:lnTo>
                    <a:pt x="597361" y="900720"/>
                  </a:lnTo>
                  <a:lnTo>
                    <a:pt x="612679" y="903505"/>
                  </a:lnTo>
                  <a:close/>
                  <a:moveTo>
                    <a:pt x="371657" y="734670"/>
                  </a:moveTo>
                  <a:cubicBezTo>
                    <a:pt x="365075" y="737977"/>
                    <a:pt x="361783" y="741284"/>
                    <a:pt x="358492" y="744591"/>
                  </a:cubicBezTo>
                  <a:cubicBezTo>
                    <a:pt x="358483" y="744588"/>
                    <a:pt x="357836" y="744356"/>
                    <a:pt x="312415" y="728056"/>
                  </a:cubicBezTo>
                  <a:cubicBezTo>
                    <a:pt x="312413" y="728064"/>
                    <a:pt x="312346" y="728467"/>
                    <a:pt x="309123" y="747898"/>
                  </a:cubicBezTo>
                  <a:cubicBezTo>
                    <a:pt x="309131" y="747901"/>
                    <a:pt x="309595" y="748056"/>
                    <a:pt x="338745" y="757820"/>
                  </a:cubicBezTo>
                  <a:cubicBezTo>
                    <a:pt x="335453" y="761126"/>
                    <a:pt x="332162" y="764434"/>
                    <a:pt x="327225" y="769394"/>
                  </a:cubicBezTo>
                  <a:lnTo>
                    <a:pt x="338745" y="780969"/>
                  </a:lnTo>
                  <a:cubicBezTo>
                    <a:pt x="351910" y="771048"/>
                    <a:pt x="365075" y="761127"/>
                    <a:pt x="380297" y="749138"/>
                  </a:cubicBezTo>
                  <a:close/>
                  <a:moveTo>
                    <a:pt x="491208" y="655648"/>
                  </a:moveTo>
                  <a:cubicBezTo>
                    <a:pt x="474415" y="665609"/>
                    <a:pt x="460984" y="675572"/>
                    <a:pt x="445451" y="687193"/>
                  </a:cubicBezTo>
                  <a:lnTo>
                    <a:pt x="454266" y="698814"/>
                  </a:lnTo>
                  <a:cubicBezTo>
                    <a:pt x="471058" y="688853"/>
                    <a:pt x="484492" y="678891"/>
                    <a:pt x="500023" y="667270"/>
                  </a:cubicBezTo>
                  <a:close/>
                  <a:moveTo>
                    <a:pt x="646097" y="708562"/>
                  </a:moveTo>
                  <a:lnTo>
                    <a:pt x="629388" y="704385"/>
                  </a:lnTo>
                  <a:lnTo>
                    <a:pt x="619641" y="757299"/>
                  </a:lnTo>
                  <a:lnTo>
                    <a:pt x="636350" y="761475"/>
                  </a:lnTo>
                  <a:close/>
                  <a:moveTo>
                    <a:pt x="669769" y="579063"/>
                  </a:moveTo>
                  <a:lnTo>
                    <a:pt x="653060" y="574886"/>
                  </a:lnTo>
                  <a:lnTo>
                    <a:pt x="646096" y="615267"/>
                  </a:lnTo>
                  <a:lnTo>
                    <a:pt x="662806" y="618052"/>
                  </a:lnTo>
                  <a:close/>
                  <a:moveTo>
                    <a:pt x="736279" y="502478"/>
                  </a:moveTo>
                  <a:cubicBezTo>
                    <a:pt x="719488" y="509119"/>
                    <a:pt x="706055" y="519081"/>
                    <a:pt x="689263" y="529042"/>
                  </a:cubicBezTo>
                  <a:lnTo>
                    <a:pt x="699338" y="545645"/>
                  </a:lnTo>
                  <a:cubicBezTo>
                    <a:pt x="712771" y="535683"/>
                    <a:pt x="729562" y="525721"/>
                    <a:pt x="745094" y="517005"/>
                  </a:cubicBezTo>
                  <a:close/>
                  <a:moveTo>
                    <a:pt x="821301" y="409185"/>
                  </a:moveTo>
                  <a:lnTo>
                    <a:pt x="814583" y="425674"/>
                  </a:lnTo>
                  <a:cubicBezTo>
                    <a:pt x="814591" y="425678"/>
                    <a:pt x="815062" y="425935"/>
                    <a:pt x="844808" y="442164"/>
                  </a:cubicBezTo>
                  <a:cubicBezTo>
                    <a:pt x="834733" y="448760"/>
                    <a:pt x="824658" y="452058"/>
                    <a:pt x="815844" y="460302"/>
                  </a:cubicBezTo>
                  <a:lnTo>
                    <a:pt x="824659" y="471845"/>
                  </a:lnTo>
                  <a:cubicBezTo>
                    <a:pt x="841450" y="465249"/>
                    <a:pt x="854884" y="455355"/>
                    <a:pt x="871255" y="447523"/>
                  </a:cubicBezTo>
                  <a:lnTo>
                    <a:pt x="868316" y="438866"/>
                  </a:lnTo>
                  <a:lnTo>
                    <a:pt x="870835" y="435156"/>
                  </a:lnTo>
                  <a:lnTo>
                    <a:pt x="864958" y="432270"/>
                  </a:lnTo>
                  <a:cubicBezTo>
                    <a:pt x="864949" y="432265"/>
                    <a:pt x="864326" y="431935"/>
                    <a:pt x="821301" y="409185"/>
                  </a:cubicBezTo>
                  <a:close/>
                  <a:moveTo>
                    <a:pt x="696226" y="339562"/>
                  </a:moveTo>
                  <a:lnTo>
                    <a:pt x="689262" y="356271"/>
                  </a:lnTo>
                  <a:lnTo>
                    <a:pt x="735214" y="382728"/>
                  </a:lnTo>
                  <a:lnTo>
                    <a:pt x="746354" y="366019"/>
                  </a:lnTo>
                  <a:close/>
                  <a:moveTo>
                    <a:pt x="569513" y="269939"/>
                  </a:moveTo>
                  <a:lnTo>
                    <a:pt x="563942" y="282471"/>
                  </a:lnTo>
                  <a:lnTo>
                    <a:pt x="609894" y="308928"/>
                  </a:lnTo>
                  <a:lnTo>
                    <a:pt x="616856" y="296395"/>
                  </a:lnTo>
                  <a:close/>
                  <a:moveTo>
                    <a:pt x="1072527" y="14619"/>
                  </a:moveTo>
                  <a:cubicBezTo>
                    <a:pt x="1072874" y="14716"/>
                    <a:pt x="1073221" y="14814"/>
                    <a:pt x="1073531" y="15047"/>
                  </a:cubicBezTo>
                  <a:lnTo>
                    <a:pt x="1049842" y="71890"/>
                  </a:lnTo>
                  <a:lnTo>
                    <a:pt x="1017882" y="47147"/>
                  </a:lnTo>
                  <a:lnTo>
                    <a:pt x="1006742" y="59679"/>
                  </a:lnTo>
                  <a:lnTo>
                    <a:pt x="1043176" y="87886"/>
                  </a:lnTo>
                  <a:lnTo>
                    <a:pt x="963184" y="279833"/>
                  </a:lnTo>
                  <a:lnTo>
                    <a:pt x="696225" y="90312"/>
                  </a:lnTo>
                  <a:lnTo>
                    <a:pt x="686478" y="102844"/>
                  </a:lnTo>
                  <a:lnTo>
                    <a:pt x="955216" y="298951"/>
                  </a:lnTo>
                  <a:lnTo>
                    <a:pt x="666938" y="990697"/>
                  </a:lnTo>
                  <a:cubicBezTo>
                    <a:pt x="643801" y="994862"/>
                    <a:pt x="620385" y="997522"/>
                    <a:pt x="596581" y="999794"/>
                  </a:cubicBezTo>
                  <a:cubicBezTo>
                    <a:pt x="596581" y="999790"/>
                    <a:pt x="596581" y="999724"/>
                    <a:pt x="596580" y="998548"/>
                  </a:cubicBezTo>
                  <a:lnTo>
                    <a:pt x="596581" y="989831"/>
                  </a:lnTo>
                  <a:cubicBezTo>
                    <a:pt x="596574" y="989831"/>
                    <a:pt x="596465" y="989830"/>
                    <a:pt x="594509" y="989831"/>
                  </a:cubicBezTo>
                  <a:lnTo>
                    <a:pt x="580008" y="989830"/>
                  </a:lnTo>
                  <a:cubicBezTo>
                    <a:pt x="580007" y="989836"/>
                    <a:pt x="579985" y="989925"/>
                    <a:pt x="579595" y="991491"/>
                  </a:cubicBezTo>
                  <a:lnTo>
                    <a:pt x="576695" y="1003115"/>
                  </a:lnTo>
                  <a:cubicBezTo>
                    <a:pt x="507094" y="1009757"/>
                    <a:pt x="437492" y="1016399"/>
                    <a:pt x="371205" y="1019720"/>
                  </a:cubicBezTo>
                  <a:cubicBezTo>
                    <a:pt x="371209" y="1019700"/>
                    <a:pt x="371687" y="1017305"/>
                    <a:pt x="430864" y="720826"/>
                  </a:cubicBezTo>
                  <a:cubicBezTo>
                    <a:pt x="430857" y="720825"/>
                    <a:pt x="430747" y="720803"/>
                    <a:pt x="428792" y="720411"/>
                  </a:cubicBezTo>
                  <a:lnTo>
                    <a:pt x="414292" y="717506"/>
                  </a:lnTo>
                  <a:cubicBezTo>
                    <a:pt x="414289" y="717517"/>
                    <a:pt x="413904" y="719364"/>
                    <a:pt x="351320" y="1019720"/>
                  </a:cubicBezTo>
                  <a:cubicBezTo>
                    <a:pt x="222060" y="1029683"/>
                    <a:pt x="102744" y="1029683"/>
                    <a:pt x="19886" y="1033004"/>
                  </a:cubicBezTo>
                  <a:lnTo>
                    <a:pt x="39771" y="1016399"/>
                  </a:lnTo>
                  <a:cubicBezTo>
                    <a:pt x="39768" y="1016396"/>
                    <a:pt x="39700" y="1016327"/>
                    <a:pt x="38114" y="1014738"/>
                  </a:cubicBezTo>
                  <a:lnTo>
                    <a:pt x="26513" y="1003115"/>
                  </a:lnTo>
                  <a:cubicBezTo>
                    <a:pt x="16571" y="1013078"/>
                    <a:pt x="6628" y="1019720"/>
                    <a:pt x="0" y="1026362"/>
                  </a:cubicBezTo>
                  <a:cubicBezTo>
                    <a:pt x="19885" y="973225"/>
                    <a:pt x="46400" y="910126"/>
                    <a:pt x="79543" y="840384"/>
                  </a:cubicBezTo>
                  <a:cubicBezTo>
                    <a:pt x="79558" y="840391"/>
                    <a:pt x="80957" y="840987"/>
                    <a:pt x="212116" y="896842"/>
                  </a:cubicBezTo>
                  <a:cubicBezTo>
                    <a:pt x="212119" y="896835"/>
                    <a:pt x="212163" y="896724"/>
                    <a:pt x="212946" y="894766"/>
                  </a:cubicBezTo>
                  <a:lnTo>
                    <a:pt x="218746" y="880237"/>
                  </a:lnTo>
                  <a:cubicBezTo>
                    <a:pt x="218731" y="880231"/>
                    <a:pt x="217367" y="879650"/>
                    <a:pt x="86173" y="823779"/>
                  </a:cubicBezTo>
                  <a:cubicBezTo>
                    <a:pt x="149145" y="697580"/>
                    <a:pt x="238631" y="551453"/>
                    <a:pt x="344690" y="415291"/>
                  </a:cubicBezTo>
                  <a:cubicBezTo>
                    <a:pt x="344699" y="415297"/>
                    <a:pt x="346165" y="416250"/>
                    <a:pt x="599895" y="581343"/>
                  </a:cubicBezTo>
                  <a:cubicBezTo>
                    <a:pt x="586637" y="591306"/>
                    <a:pt x="576695" y="597948"/>
                    <a:pt x="566752" y="604590"/>
                  </a:cubicBezTo>
                  <a:cubicBezTo>
                    <a:pt x="566756" y="604595"/>
                    <a:pt x="566822" y="604684"/>
                    <a:pt x="567995" y="606251"/>
                  </a:cubicBezTo>
                  <a:lnTo>
                    <a:pt x="576695" y="617874"/>
                  </a:lnTo>
                  <a:cubicBezTo>
                    <a:pt x="589952" y="607911"/>
                    <a:pt x="606524" y="601269"/>
                    <a:pt x="619781" y="591306"/>
                  </a:cubicBezTo>
                  <a:cubicBezTo>
                    <a:pt x="619778" y="591301"/>
                    <a:pt x="619749" y="591243"/>
                    <a:pt x="619367" y="590476"/>
                  </a:cubicBezTo>
                  <a:lnTo>
                    <a:pt x="616466" y="584664"/>
                  </a:lnTo>
                  <a:cubicBezTo>
                    <a:pt x="616469" y="584660"/>
                    <a:pt x="616513" y="584593"/>
                    <a:pt x="617295" y="583419"/>
                  </a:cubicBezTo>
                  <a:lnTo>
                    <a:pt x="623095" y="574701"/>
                  </a:lnTo>
                  <a:cubicBezTo>
                    <a:pt x="623087" y="574695"/>
                    <a:pt x="621605" y="573742"/>
                    <a:pt x="354633" y="402007"/>
                  </a:cubicBezTo>
                  <a:cubicBezTo>
                    <a:pt x="530709" y="179913"/>
                    <a:pt x="749507" y="-3264"/>
                    <a:pt x="972189" y="45"/>
                  </a:cubicBezTo>
                  <a:cubicBezTo>
                    <a:pt x="1005591" y="541"/>
                    <a:pt x="1039081" y="5233"/>
                    <a:pt x="1072527"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5"/>
            <p:cNvSpPr>
              <a:spLocks/>
            </p:cNvSpPr>
            <p:nvPr/>
          </p:nvSpPr>
          <p:spPr bwMode="auto">
            <a:xfrm rot="14400000">
              <a:off x="10679091" y="5859602"/>
              <a:ext cx="1518286" cy="1103127"/>
            </a:xfrm>
            <a:custGeom>
              <a:avLst/>
              <a:gdLst/>
              <a:ahLst/>
              <a:cxnLst/>
              <a:rect l="l" t="t" r="r" b="b"/>
              <a:pathLst>
                <a:path w="1413236" h="1026802">
                  <a:moveTo>
                    <a:pt x="183142" y="718307"/>
                  </a:moveTo>
                  <a:lnTo>
                    <a:pt x="188712" y="701599"/>
                  </a:lnTo>
                  <a:lnTo>
                    <a:pt x="135800" y="682103"/>
                  </a:lnTo>
                  <a:lnTo>
                    <a:pt x="130230" y="698814"/>
                  </a:lnTo>
                  <a:close/>
                  <a:moveTo>
                    <a:pt x="109343" y="923835"/>
                  </a:moveTo>
                  <a:lnTo>
                    <a:pt x="99421" y="910467"/>
                  </a:lnTo>
                  <a:cubicBezTo>
                    <a:pt x="82887" y="923834"/>
                    <a:pt x="69658" y="933861"/>
                    <a:pt x="56430" y="943886"/>
                  </a:cubicBezTo>
                  <a:lnTo>
                    <a:pt x="69658" y="960595"/>
                  </a:lnTo>
                  <a:cubicBezTo>
                    <a:pt x="82886" y="947228"/>
                    <a:pt x="96115" y="937202"/>
                    <a:pt x="109343" y="923835"/>
                  </a:cubicBezTo>
                  <a:close/>
                  <a:moveTo>
                    <a:pt x="224630" y="832837"/>
                  </a:moveTo>
                  <a:lnTo>
                    <a:pt x="212877" y="821349"/>
                  </a:lnTo>
                  <a:cubicBezTo>
                    <a:pt x="199442" y="834478"/>
                    <a:pt x="186011" y="844326"/>
                    <a:pt x="170897" y="855814"/>
                  </a:cubicBezTo>
                  <a:lnTo>
                    <a:pt x="182651" y="867301"/>
                  </a:lnTo>
                  <a:cubicBezTo>
                    <a:pt x="196085" y="857455"/>
                    <a:pt x="209518" y="847608"/>
                    <a:pt x="224630" y="832837"/>
                  </a:cubicBezTo>
                  <a:close/>
                  <a:moveTo>
                    <a:pt x="570245" y="308927"/>
                  </a:moveTo>
                  <a:lnTo>
                    <a:pt x="577207" y="296395"/>
                  </a:lnTo>
                  <a:lnTo>
                    <a:pt x="529864" y="269939"/>
                  </a:lnTo>
                  <a:lnTo>
                    <a:pt x="524293" y="282471"/>
                  </a:lnTo>
                  <a:close/>
                  <a:moveTo>
                    <a:pt x="340648" y="749138"/>
                  </a:moveTo>
                  <a:lnTo>
                    <a:pt x="332009" y="734669"/>
                  </a:lnTo>
                  <a:cubicBezTo>
                    <a:pt x="325426" y="737975"/>
                    <a:pt x="322134" y="741282"/>
                    <a:pt x="318843" y="744591"/>
                  </a:cubicBezTo>
                  <a:cubicBezTo>
                    <a:pt x="318829" y="744586"/>
                    <a:pt x="318046" y="744305"/>
                    <a:pt x="272765" y="728056"/>
                  </a:cubicBezTo>
                  <a:cubicBezTo>
                    <a:pt x="272764" y="728068"/>
                    <a:pt x="272682" y="728558"/>
                    <a:pt x="269475" y="747898"/>
                  </a:cubicBezTo>
                  <a:cubicBezTo>
                    <a:pt x="269487" y="747900"/>
                    <a:pt x="270038" y="748084"/>
                    <a:pt x="299098" y="757818"/>
                  </a:cubicBezTo>
                  <a:cubicBezTo>
                    <a:pt x="295805" y="761125"/>
                    <a:pt x="292513" y="764432"/>
                    <a:pt x="287577" y="769394"/>
                  </a:cubicBezTo>
                  <a:lnTo>
                    <a:pt x="299096" y="780968"/>
                  </a:lnTo>
                  <a:cubicBezTo>
                    <a:pt x="312262" y="771047"/>
                    <a:pt x="325426" y="761126"/>
                    <a:pt x="340648" y="749138"/>
                  </a:cubicBezTo>
                  <a:close/>
                  <a:moveTo>
                    <a:pt x="460374" y="667268"/>
                  </a:moveTo>
                  <a:lnTo>
                    <a:pt x="451559" y="655648"/>
                  </a:lnTo>
                  <a:cubicBezTo>
                    <a:pt x="434767" y="665608"/>
                    <a:pt x="421335" y="675571"/>
                    <a:pt x="405802" y="687191"/>
                  </a:cubicBezTo>
                  <a:lnTo>
                    <a:pt x="414617" y="698814"/>
                  </a:lnTo>
                  <a:cubicBezTo>
                    <a:pt x="431409" y="688851"/>
                    <a:pt x="444843" y="678891"/>
                    <a:pt x="460374" y="667268"/>
                  </a:cubicBezTo>
                  <a:close/>
                  <a:moveTo>
                    <a:pt x="706706" y="366019"/>
                  </a:moveTo>
                  <a:lnTo>
                    <a:pt x="656577" y="339562"/>
                  </a:lnTo>
                  <a:lnTo>
                    <a:pt x="649614" y="356270"/>
                  </a:lnTo>
                  <a:lnTo>
                    <a:pt x="695565" y="382728"/>
                  </a:lnTo>
                  <a:close/>
                  <a:moveTo>
                    <a:pt x="623157" y="618052"/>
                  </a:moveTo>
                  <a:lnTo>
                    <a:pt x="630120" y="579063"/>
                  </a:lnTo>
                  <a:lnTo>
                    <a:pt x="613410" y="574885"/>
                  </a:lnTo>
                  <a:lnTo>
                    <a:pt x="606449" y="615267"/>
                  </a:lnTo>
                  <a:close/>
                  <a:moveTo>
                    <a:pt x="705445" y="517004"/>
                  </a:moveTo>
                  <a:lnTo>
                    <a:pt x="696631" y="502478"/>
                  </a:lnTo>
                  <a:cubicBezTo>
                    <a:pt x="679839" y="509117"/>
                    <a:pt x="666406" y="519081"/>
                    <a:pt x="649614" y="529041"/>
                  </a:cubicBezTo>
                  <a:lnTo>
                    <a:pt x="659689" y="545644"/>
                  </a:lnTo>
                  <a:cubicBezTo>
                    <a:pt x="673122" y="535683"/>
                    <a:pt x="689914" y="525721"/>
                    <a:pt x="705445" y="517004"/>
                  </a:cubicBezTo>
                  <a:close/>
                  <a:moveTo>
                    <a:pt x="596701" y="761475"/>
                  </a:moveTo>
                  <a:lnTo>
                    <a:pt x="606449" y="708562"/>
                  </a:lnTo>
                  <a:lnTo>
                    <a:pt x="589740" y="704383"/>
                  </a:lnTo>
                  <a:lnTo>
                    <a:pt x="579992" y="757299"/>
                  </a:lnTo>
                  <a:close/>
                  <a:moveTo>
                    <a:pt x="1021399" y="80565"/>
                  </a:moveTo>
                  <a:lnTo>
                    <a:pt x="978233" y="47146"/>
                  </a:lnTo>
                  <a:lnTo>
                    <a:pt x="967093" y="59679"/>
                  </a:lnTo>
                  <a:lnTo>
                    <a:pt x="1010260" y="93098"/>
                  </a:lnTo>
                  <a:close/>
                  <a:moveTo>
                    <a:pt x="831606" y="447523"/>
                  </a:moveTo>
                  <a:lnTo>
                    <a:pt x="828667" y="438866"/>
                  </a:lnTo>
                  <a:lnTo>
                    <a:pt x="831186" y="435156"/>
                  </a:lnTo>
                  <a:lnTo>
                    <a:pt x="825309" y="432269"/>
                  </a:lnTo>
                  <a:cubicBezTo>
                    <a:pt x="825297" y="432262"/>
                    <a:pt x="824574" y="431881"/>
                    <a:pt x="781653" y="409184"/>
                  </a:cubicBezTo>
                  <a:lnTo>
                    <a:pt x="774936" y="425673"/>
                  </a:lnTo>
                  <a:cubicBezTo>
                    <a:pt x="774946" y="425680"/>
                    <a:pt x="775516" y="425990"/>
                    <a:pt x="805159" y="442163"/>
                  </a:cubicBezTo>
                  <a:cubicBezTo>
                    <a:pt x="795084" y="448760"/>
                    <a:pt x="785010" y="452057"/>
                    <a:pt x="776194" y="460301"/>
                  </a:cubicBezTo>
                  <a:lnTo>
                    <a:pt x="785009" y="471844"/>
                  </a:lnTo>
                  <a:cubicBezTo>
                    <a:pt x="801801" y="465249"/>
                    <a:pt x="815235" y="455355"/>
                    <a:pt x="831606" y="447523"/>
                  </a:cubicBezTo>
                  <a:close/>
                  <a:moveTo>
                    <a:pt x="573030" y="903505"/>
                  </a:moveTo>
                  <a:lnTo>
                    <a:pt x="584169" y="847806"/>
                  </a:lnTo>
                  <a:lnTo>
                    <a:pt x="563282" y="847807"/>
                  </a:lnTo>
                  <a:lnTo>
                    <a:pt x="557712" y="900720"/>
                  </a:lnTo>
                  <a:close/>
                  <a:moveTo>
                    <a:pt x="960684" y="383525"/>
                  </a:moveTo>
                  <a:lnTo>
                    <a:pt x="954807" y="368803"/>
                  </a:lnTo>
                  <a:cubicBezTo>
                    <a:pt x="938015" y="375532"/>
                    <a:pt x="921225" y="385628"/>
                    <a:pt x="905692" y="394460"/>
                  </a:cubicBezTo>
                  <a:lnTo>
                    <a:pt x="914507" y="409183"/>
                  </a:lnTo>
                  <a:cubicBezTo>
                    <a:pt x="927940" y="402454"/>
                    <a:pt x="944732" y="392358"/>
                    <a:pt x="960684" y="383525"/>
                  </a:cubicBezTo>
                  <a:close/>
                  <a:moveTo>
                    <a:pt x="1021399" y="349308"/>
                  </a:moveTo>
                  <a:lnTo>
                    <a:pt x="656577" y="90312"/>
                  </a:lnTo>
                  <a:lnTo>
                    <a:pt x="646830" y="102844"/>
                  </a:lnTo>
                  <a:lnTo>
                    <a:pt x="1007475" y="366018"/>
                  </a:lnTo>
                  <a:close/>
                  <a:moveTo>
                    <a:pt x="1132795" y="166897"/>
                  </a:moveTo>
                  <a:lnTo>
                    <a:pt x="1089630" y="133479"/>
                  </a:lnTo>
                  <a:lnTo>
                    <a:pt x="1079882" y="150188"/>
                  </a:lnTo>
                  <a:lnTo>
                    <a:pt x="1123048" y="183607"/>
                  </a:lnTo>
                  <a:close/>
                  <a:moveTo>
                    <a:pt x="1095760" y="327504"/>
                  </a:moveTo>
                  <a:lnTo>
                    <a:pt x="1089940" y="313104"/>
                  </a:lnTo>
                  <a:cubicBezTo>
                    <a:pt x="1069981" y="319687"/>
                    <a:pt x="1053348" y="326268"/>
                    <a:pt x="1037547" y="334909"/>
                  </a:cubicBezTo>
                  <a:lnTo>
                    <a:pt x="1043369" y="349308"/>
                  </a:lnTo>
                  <a:cubicBezTo>
                    <a:pt x="1060001" y="342725"/>
                    <a:pt x="1076633" y="336143"/>
                    <a:pt x="1095760" y="327504"/>
                  </a:cubicBezTo>
                  <a:close/>
                  <a:moveTo>
                    <a:pt x="1110515" y="428679"/>
                  </a:moveTo>
                  <a:lnTo>
                    <a:pt x="1120263" y="375765"/>
                  </a:lnTo>
                  <a:lnTo>
                    <a:pt x="1103553" y="372981"/>
                  </a:lnTo>
                  <a:lnTo>
                    <a:pt x="1093806" y="425892"/>
                  </a:lnTo>
                  <a:close/>
                  <a:moveTo>
                    <a:pt x="1232220" y="280382"/>
                  </a:moveTo>
                  <a:lnTo>
                    <a:pt x="1226399" y="265761"/>
                  </a:lnTo>
                  <a:cubicBezTo>
                    <a:pt x="1209766" y="272445"/>
                    <a:pt x="1193134" y="275787"/>
                    <a:pt x="1174007" y="284559"/>
                  </a:cubicBezTo>
                  <a:lnTo>
                    <a:pt x="1179829" y="299180"/>
                  </a:lnTo>
                  <a:cubicBezTo>
                    <a:pt x="1196461" y="292496"/>
                    <a:pt x="1213093" y="289153"/>
                    <a:pt x="1232220" y="280382"/>
                  </a:cubicBezTo>
                  <a:close/>
                  <a:moveTo>
                    <a:pt x="1249760" y="256015"/>
                  </a:moveTo>
                  <a:lnTo>
                    <a:pt x="1206595" y="222596"/>
                  </a:lnTo>
                  <a:lnTo>
                    <a:pt x="1196847" y="236520"/>
                  </a:lnTo>
                  <a:lnTo>
                    <a:pt x="1238621" y="269939"/>
                  </a:lnTo>
                  <a:close/>
                  <a:moveTo>
                    <a:pt x="1084059" y="572102"/>
                  </a:moveTo>
                  <a:lnTo>
                    <a:pt x="1093807" y="519187"/>
                  </a:lnTo>
                  <a:lnTo>
                    <a:pt x="1077098" y="515010"/>
                  </a:lnTo>
                  <a:lnTo>
                    <a:pt x="1067350" y="567924"/>
                  </a:lnTo>
                  <a:close/>
                  <a:moveTo>
                    <a:pt x="1060387" y="714131"/>
                  </a:moveTo>
                  <a:lnTo>
                    <a:pt x="1070135" y="661218"/>
                  </a:lnTo>
                  <a:lnTo>
                    <a:pt x="1050641" y="658433"/>
                  </a:lnTo>
                  <a:lnTo>
                    <a:pt x="1040893" y="711346"/>
                  </a:lnTo>
                  <a:close/>
                  <a:moveTo>
                    <a:pt x="1033931" y="857554"/>
                  </a:moveTo>
                  <a:lnTo>
                    <a:pt x="1043678" y="804641"/>
                  </a:lnTo>
                  <a:lnTo>
                    <a:pt x="1026969" y="800462"/>
                  </a:lnTo>
                  <a:lnTo>
                    <a:pt x="1017221" y="854769"/>
                  </a:lnTo>
                  <a:close/>
                  <a:moveTo>
                    <a:pt x="1374273" y="659887"/>
                  </a:moveTo>
                  <a:cubicBezTo>
                    <a:pt x="1343570" y="717505"/>
                    <a:pt x="1296030" y="766075"/>
                    <a:pt x="1236372" y="807173"/>
                  </a:cubicBezTo>
                  <a:cubicBezTo>
                    <a:pt x="1236377" y="807150"/>
                    <a:pt x="1237023" y="803848"/>
                    <a:pt x="1335803" y="299055"/>
                  </a:cubicBezTo>
                  <a:cubicBezTo>
                    <a:pt x="1335790" y="299052"/>
                    <a:pt x="1335311" y="298972"/>
                    <a:pt x="1315917" y="295733"/>
                  </a:cubicBezTo>
                  <a:lnTo>
                    <a:pt x="1216486" y="820458"/>
                  </a:lnTo>
                  <a:cubicBezTo>
                    <a:pt x="1100485" y="890198"/>
                    <a:pt x="944711" y="936692"/>
                    <a:pt x="782307" y="966582"/>
                  </a:cubicBezTo>
                  <a:cubicBezTo>
                    <a:pt x="782311" y="966561"/>
                    <a:pt x="782955" y="963253"/>
                    <a:pt x="881737" y="455143"/>
                  </a:cubicBezTo>
                  <a:cubicBezTo>
                    <a:pt x="881725" y="455141"/>
                    <a:pt x="881245" y="455061"/>
                    <a:pt x="861851" y="451822"/>
                  </a:cubicBezTo>
                  <a:cubicBezTo>
                    <a:pt x="861847" y="451841"/>
                    <a:pt x="861238" y="455035"/>
                    <a:pt x="762421" y="973225"/>
                  </a:cubicBezTo>
                  <a:cubicBezTo>
                    <a:pt x="692820" y="983187"/>
                    <a:pt x="626533" y="993151"/>
                    <a:pt x="556931" y="999794"/>
                  </a:cubicBezTo>
                  <a:cubicBezTo>
                    <a:pt x="556931" y="999789"/>
                    <a:pt x="556932" y="999712"/>
                    <a:pt x="556932" y="998547"/>
                  </a:cubicBezTo>
                  <a:lnTo>
                    <a:pt x="556932" y="989829"/>
                  </a:lnTo>
                  <a:cubicBezTo>
                    <a:pt x="556924" y="989829"/>
                    <a:pt x="556793" y="989830"/>
                    <a:pt x="554861" y="989829"/>
                  </a:cubicBezTo>
                  <a:lnTo>
                    <a:pt x="540361" y="989829"/>
                  </a:lnTo>
                  <a:cubicBezTo>
                    <a:pt x="540359" y="989836"/>
                    <a:pt x="540334" y="989939"/>
                    <a:pt x="539946" y="991491"/>
                  </a:cubicBezTo>
                  <a:lnTo>
                    <a:pt x="537046" y="1003114"/>
                  </a:lnTo>
                  <a:cubicBezTo>
                    <a:pt x="467445" y="1009756"/>
                    <a:pt x="397843" y="1016397"/>
                    <a:pt x="331556" y="1019720"/>
                  </a:cubicBezTo>
                  <a:cubicBezTo>
                    <a:pt x="331562" y="1019692"/>
                    <a:pt x="332135" y="1016820"/>
                    <a:pt x="391215" y="720826"/>
                  </a:cubicBezTo>
                  <a:cubicBezTo>
                    <a:pt x="391206" y="720823"/>
                    <a:pt x="391080" y="720798"/>
                    <a:pt x="389143" y="720410"/>
                  </a:cubicBezTo>
                  <a:lnTo>
                    <a:pt x="374643" y="717505"/>
                  </a:lnTo>
                  <a:cubicBezTo>
                    <a:pt x="374639" y="717518"/>
                    <a:pt x="374227" y="719501"/>
                    <a:pt x="311671" y="1019719"/>
                  </a:cubicBezTo>
                  <a:lnTo>
                    <a:pt x="169660" y="1026802"/>
                  </a:lnTo>
                  <a:lnTo>
                    <a:pt x="0" y="928849"/>
                  </a:lnTo>
                  <a:cubicBezTo>
                    <a:pt x="11865" y="900794"/>
                    <a:pt x="25231" y="871239"/>
                    <a:pt x="39894" y="840383"/>
                  </a:cubicBezTo>
                  <a:cubicBezTo>
                    <a:pt x="39916" y="840393"/>
                    <a:pt x="41591" y="841106"/>
                    <a:pt x="172468" y="896841"/>
                  </a:cubicBezTo>
                  <a:cubicBezTo>
                    <a:pt x="172471" y="896832"/>
                    <a:pt x="172522" y="896705"/>
                    <a:pt x="173297" y="894764"/>
                  </a:cubicBezTo>
                  <a:lnTo>
                    <a:pt x="179099" y="880236"/>
                  </a:lnTo>
                  <a:cubicBezTo>
                    <a:pt x="179076" y="880227"/>
                    <a:pt x="177428" y="879525"/>
                    <a:pt x="46523" y="823779"/>
                  </a:cubicBezTo>
                  <a:cubicBezTo>
                    <a:pt x="109496" y="697579"/>
                    <a:pt x="198983" y="551452"/>
                    <a:pt x="305041" y="415291"/>
                  </a:cubicBezTo>
                  <a:cubicBezTo>
                    <a:pt x="305056" y="415301"/>
                    <a:pt x="306940" y="416525"/>
                    <a:pt x="560246" y="581342"/>
                  </a:cubicBezTo>
                  <a:cubicBezTo>
                    <a:pt x="546990" y="591305"/>
                    <a:pt x="537046" y="597948"/>
                    <a:pt x="527104" y="604588"/>
                  </a:cubicBezTo>
                  <a:cubicBezTo>
                    <a:pt x="527108" y="604597"/>
                    <a:pt x="527183" y="604697"/>
                    <a:pt x="528347" y="606249"/>
                  </a:cubicBezTo>
                  <a:lnTo>
                    <a:pt x="537046" y="617874"/>
                  </a:lnTo>
                  <a:cubicBezTo>
                    <a:pt x="550304" y="607909"/>
                    <a:pt x="566875" y="601268"/>
                    <a:pt x="580132" y="591306"/>
                  </a:cubicBezTo>
                  <a:cubicBezTo>
                    <a:pt x="580128" y="591299"/>
                    <a:pt x="580097" y="591234"/>
                    <a:pt x="579718" y="590476"/>
                  </a:cubicBezTo>
                  <a:lnTo>
                    <a:pt x="576819" y="584663"/>
                  </a:lnTo>
                  <a:cubicBezTo>
                    <a:pt x="576822" y="584658"/>
                    <a:pt x="576873" y="584583"/>
                    <a:pt x="577646" y="583417"/>
                  </a:cubicBezTo>
                  <a:lnTo>
                    <a:pt x="583446" y="574701"/>
                  </a:lnTo>
                  <a:cubicBezTo>
                    <a:pt x="583430" y="574689"/>
                    <a:pt x="581294" y="573314"/>
                    <a:pt x="314986" y="402005"/>
                  </a:cubicBezTo>
                  <a:cubicBezTo>
                    <a:pt x="491060" y="179912"/>
                    <a:pt x="709858" y="-3264"/>
                    <a:pt x="932540" y="45"/>
                  </a:cubicBezTo>
                  <a:cubicBezTo>
                    <a:pt x="1066149" y="2029"/>
                    <a:pt x="1201157" y="71148"/>
                    <a:pt x="1329175" y="239275"/>
                  </a:cubicBezTo>
                  <a:cubicBezTo>
                    <a:pt x="1322545" y="239274"/>
                    <a:pt x="1319231" y="239275"/>
                    <a:pt x="1312602" y="242596"/>
                  </a:cubicBezTo>
                  <a:cubicBezTo>
                    <a:pt x="1312605" y="242604"/>
                    <a:pt x="1312652" y="242724"/>
                    <a:pt x="1313430" y="244671"/>
                  </a:cubicBezTo>
                  <a:lnTo>
                    <a:pt x="1319230" y="259202"/>
                  </a:lnTo>
                  <a:cubicBezTo>
                    <a:pt x="1325859" y="255881"/>
                    <a:pt x="1332488" y="255881"/>
                    <a:pt x="1342431" y="252559"/>
                  </a:cubicBezTo>
                  <a:cubicBezTo>
                    <a:pt x="1349060" y="265843"/>
                    <a:pt x="1359002" y="279128"/>
                    <a:pt x="1365632" y="289091"/>
                  </a:cubicBezTo>
                  <a:cubicBezTo>
                    <a:pt x="1429846" y="442689"/>
                    <a:pt x="1425445" y="563854"/>
                    <a:pt x="1374273" y="659887"/>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
            <p:cNvSpPr>
              <a:spLocks/>
            </p:cNvSpPr>
            <p:nvPr/>
          </p:nvSpPr>
          <p:spPr bwMode="auto">
            <a:xfrm rot="3481137" flipH="1" flipV="1">
              <a:off x="11879169" y="2390764"/>
              <a:ext cx="492586" cy="391913"/>
            </a:xfrm>
            <a:custGeom>
              <a:avLst/>
              <a:gdLst/>
              <a:ahLst/>
              <a:cxnLst/>
              <a:rect l="l" t="t" r="r" b="b"/>
              <a:pathLst>
                <a:path w="458504" h="364797">
                  <a:moveTo>
                    <a:pt x="118292" y="176246"/>
                  </a:moveTo>
                  <a:lnTo>
                    <a:pt x="94154" y="163507"/>
                  </a:lnTo>
                  <a:lnTo>
                    <a:pt x="90801" y="171553"/>
                  </a:lnTo>
                  <a:lnTo>
                    <a:pt x="112928" y="184293"/>
                  </a:lnTo>
                  <a:close/>
                  <a:moveTo>
                    <a:pt x="269825" y="38795"/>
                  </a:moveTo>
                  <a:lnTo>
                    <a:pt x="249039" y="22703"/>
                  </a:lnTo>
                  <a:lnTo>
                    <a:pt x="243675" y="28738"/>
                  </a:lnTo>
                  <a:lnTo>
                    <a:pt x="264461" y="44829"/>
                  </a:lnTo>
                  <a:close/>
                  <a:moveTo>
                    <a:pt x="240589" y="184676"/>
                  </a:moveTo>
                  <a:lnTo>
                    <a:pt x="237759" y="177587"/>
                  </a:lnTo>
                  <a:cubicBezTo>
                    <a:pt x="229673" y="180828"/>
                    <a:pt x="221588" y="185689"/>
                    <a:pt x="214109" y="189942"/>
                  </a:cubicBezTo>
                  <a:lnTo>
                    <a:pt x="218354" y="197032"/>
                  </a:lnTo>
                  <a:cubicBezTo>
                    <a:pt x="224822" y="193791"/>
                    <a:pt x="232908" y="188929"/>
                    <a:pt x="240589" y="184676"/>
                  </a:cubicBezTo>
                  <a:close/>
                  <a:moveTo>
                    <a:pt x="318771" y="88412"/>
                  </a:moveTo>
                  <a:lnTo>
                    <a:pt x="323464" y="80365"/>
                  </a:lnTo>
                  <a:lnTo>
                    <a:pt x="302679" y="64273"/>
                  </a:lnTo>
                  <a:lnTo>
                    <a:pt x="297985" y="72319"/>
                  </a:lnTo>
                  <a:close/>
                  <a:moveTo>
                    <a:pt x="269825" y="168200"/>
                  </a:moveTo>
                  <a:lnTo>
                    <a:pt x="94154" y="43488"/>
                  </a:lnTo>
                  <a:lnTo>
                    <a:pt x="89460" y="49522"/>
                  </a:lnTo>
                  <a:lnTo>
                    <a:pt x="263120" y="176246"/>
                  </a:lnTo>
                  <a:close/>
                  <a:moveTo>
                    <a:pt x="305631" y="157701"/>
                  </a:moveTo>
                  <a:lnTo>
                    <a:pt x="302828" y="150768"/>
                  </a:lnTo>
                  <a:cubicBezTo>
                    <a:pt x="293218" y="153937"/>
                    <a:pt x="285209" y="157106"/>
                    <a:pt x="277600" y="161267"/>
                  </a:cubicBezTo>
                  <a:lnTo>
                    <a:pt x="280404" y="168200"/>
                  </a:lnTo>
                  <a:cubicBezTo>
                    <a:pt x="288412" y="165030"/>
                    <a:pt x="296421" y="161861"/>
                    <a:pt x="305631" y="157701"/>
                  </a:cubicBezTo>
                  <a:close/>
                  <a:moveTo>
                    <a:pt x="312736" y="206419"/>
                  </a:moveTo>
                  <a:lnTo>
                    <a:pt x="317430" y="180940"/>
                  </a:lnTo>
                  <a:lnTo>
                    <a:pt x="309384" y="179599"/>
                  </a:lnTo>
                  <a:lnTo>
                    <a:pt x="304690" y="205078"/>
                  </a:lnTo>
                  <a:close/>
                  <a:moveTo>
                    <a:pt x="371340" y="135011"/>
                  </a:moveTo>
                  <a:lnTo>
                    <a:pt x="368537" y="127971"/>
                  </a:lnTo>
                  <a:cubicBezTo>
                    <a:pt x="360528" y="131188"/>
                    <a:pt x="352519" y="132798"/>
                    <a:pt x="343309" y="137022"/>
                  </a:cubicBezTo>
                  <a:lnTo>
                    <a:pt x="346112" y="144062"/>
                  </a:lnTo>
                  <a:cubicBezTo>
                    <a:pt x="354121" y="140844"/>
                    <a:pt x="362130" y="139235"/>
                    <a:pt x="371340" y="135011"/>
                  </a:cubicBezTo>
                  <a:close/>
                  <a:moveTo>
                    <a:pt x="379786" y="123277"/>
                  </a:moveTo>
                  <a:lnTo>
                    <a:pt x="359001" y="107185"/>
                  </a:lnTo>
                  <a:lnTo>
                    <a:pt x="354307" y="113890"/>
                  </a:lnTo>
                  <a:lnTo>
                    <a:pt x="374422" y="129982"/>
                  </a:lnTo>
                  <a:close/>
                  <a:moveTo>
                    <a:pt x="299997" y="275480"/>
                  </a:moveTo>
                  <a:lnTo>
                    <a:pt x="304691" y="250001"/>
                  </a:lnTo>
                  <a:lnTo>
                    <a:pt x="296645" y="247990"/>
                  </a:lnTo>
                  <a:lnTo>
                    <a:pt x="291951" y="273468"/>
                  </a:lnTo>
                  <a:close/>
                  <a:moveTo>
                    <a:pt x="422340" y="344071"/>
                  </a:moveTo>
                  <a:cubicBezTo>
                    <a:pt x="416013" y="351980"/>
                    <a:pt x="408945" y="359477"/>
                    <a:pt x="399569" y="364797"/>
                  </a:cubicBezTo>
                  <a:lnTo>
                    <a:pt x="380358" y="352802"/>
                  </a:lnTo>
                  <a:cubicBezTo>
                    <a:pt x="386651" y="320645"/>
                    <a:pt x="398585" y="259660"/>
                    <a:pt x="421218" y="144001"/>
                  </a:cubicBezTo>
                  <a:cubicBezTo>
                    <a:pt x="421210" y="144000"/>
                    <a:pt x="420950" y="143957"/>
                    <a:pt x="411642" y="142402"/>
                  </a:cubicBezTo>
                  <a:lnTo>
                    <a:pt x="372681" y="348008"/>
                  </a:lnTo>
                  <a:lnTo>
                    <a:pt x="198651" y="239342"/>
                  </a:lnTo>
                  <a:cubicBezTo>
                    <a:pt x="199922" y="232806"/>
                    <a:pt x="201229" y="226082"/>
                    <a:pt x="202574" y="219162"/>
                  </a:cubicBezTo>
                  <a:cubicBezTo>
                    <a:pt x="202567" y="219161"/>
                    <a:pt x="202308" y="219117"/>
                    <a:pt x="192998" y="217563"/>
                  </a:cubicBezTo>
                  <a:cubicBezTo>
                    <a:pt x="192997" y="217569"/>
                    <a:pt x="192936" y="217888"/>
                    <a:pt x="189888" y="233871"/>
                  </a:cubicBezTo>
                  <a:lnTo>
                    <a:pt x="168642" y="220604"/>
                  </a:lnTo>
                  <a:cubicBezTo>
                    <a:pt x="171861" y="218951"/>
                    <a:pt x="175015" y="217129"/>
                    <a:pt x="178435" y="215493"/>
                  </a:cubicBezTo>
                  <a:lnTo>
                    <a:pt x="177020" y="211324"/>
                  </a:lnTo>
                  <a:lnTo>
                    <a:pt x="178233" y="209537"/>
                  </a:lnTo>
                  <a:lnTo>
                    <a:pt x="175403" y="208147"/>
                  </a:lnTo>
                  <a:cubicBezTo>
                    <a:pt x="175393" y="208143"/>
                    <a:pt x="174956" y="207910"/>
                    <a:pt x="154380" y="197032"/>
                  </a:cubicBezTo>
                  <a:lnTo>
                    <a:pt x="151146" y="204972"/>
                  </a:lnTo>
                  <a:cubicBezTo>
                    <a:pt x="151152" y="204976"/>
                    <a:pt x="151448" y="205137"/>
                    <a:pt x="165699" y="212912"/>
                  </a:cubicBezTo>
                  <a:lnTo>
                    <a:pt x="161018" y="215844"/>
                  </a:lnTo>
                  <a:lnTo>
                    <a:pt x="52839" y="148296"/>
                  </a:lnTo>
                  <a:lnTo>
                    <a:pt x="55935" y="142721"/>
                  </a:lnTo>
                  <a:lnTo>
                    <a:pt x="33138" y="129982"/>
                  </a:lnTo>
                  <a:lnTo>
                    <a:pt x="31047" y="134688"/>
                  </a:lnTo>
                  <a:lnTo>
                    <a:pt x="0" y="115302"/>
                  </a:lnTo>
                  <a:cubicBezTo>
                    <a:pt x="69466" y="46775"/>
                    <a:pt x="147740" y="-1156"/>
                    <a:pt x="227037" y="22"/>
                  </a:cubicBezTo>
                  <a:cubicBezTo>
                    <a:pt x="291373" y="977"/>
                    <a:pt x="356382" y="34260"/>
                    <a:pt x="418025" y="115217"/>
                  </a:cubicBezTo>
                  <a:cubicBezTo>
                    <a:pt x="414834" y="115217"/>
                    <a:pt x="413237" y="115217"/>
                    <a:pt x="410046" y="116816"/>
                  </a:cubicBezTo>
                  <a:cubicBezTo>
                    <a:pt x="410048" y="116822"/>
                    <a:pt x="410076" y="116892"/>
                    <a:pt x="410445" y="117816"/>
                  </a:cubicBezTo>
                  <a:lnTo>
                    <a:pt x="413237" y="124812"/>
                  </a:lnTo>
                  <a:cubicBezTo>
                    <a:pt x="416429" y="123213"/>
                    <a:pt x="419622" y="123213"/>
                    <a:pt x="424409" y="121614"/>
                  </a:cubicBezTo>
                  <a:cubicBezTo>
                    <a:pt x="427601" y="128010"/>
                    <a:pt x="432389" y="134407"/>
                    <a:pt x="435581" y="139205"/>
                  </a:cubicBezTo>
                  <a:cubicBezTo>
                    <a:pt x="472686" y="227958"/>
                    <a:pt x="462213" y="294222"/>
                    <a:pt x="422340" y="34407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0" name="Freeform 5"/>
            <p:cNvSpPr>
              <a:spLocks/>
            </p:cNvSpPr>
            <p:nvPr/>
          </p:nvSpPr>
          <p:spPr bwMode="auto">
            <a:xfrm rot="13507324" flipH="1" flipV="1">
              <a:off x="10384638" y="262619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
            <p:cNvSpPr>
              <a:spLocks/>
            </p:cNvSpPr>
            <p:nvPr/>
          </p:nvSpPr>
          <p:spPr bwMode="auto">
            <a:xfrm rot="20449547">
              <a:off x="11049786" y="1282471"/>
              <a:ext cx="1329114" cy="1109791"/>
            </a:xfrm>
            <a:custGeom>
              <a:avLst/>
              <a:gdLst/>
              <a:ahLst/>
              <a:cxnLst/>
              <a:rect l="l" t="t" r="r" b="b"/>
              <a:pathLst>
                <a:path w="1237152" h="1033004">
                  <a:moveTo>
                    <a:pt x="139072" y="910468"/>
                  </a:moveTo>
                  <a:cubicBezTo>
                    <a:pt x="122536" y="923835"/>
                    <a:pt x="109308" y="933861"/>
                    <a:pt x="96080" y="943886"/>
                  </a:cubicBezTo>
                  <a:lnTo>
                    <a:pt x="109308" y="960596"/>
                  </a:lnTo>
                  <a:cubicBezTo>
                    <a:pt x="122536" y="947228"/>
                    <a:pt x="135765" y="937203"/>
                    <a:pt x="148993" y="923835"/>
                  </a:cubicBezTo>
                  <a:close/>
                  <a:moveTo>
                    <a:pt x="252526" y="821350"/>
                  </a:moveTo>
                  <a:cubicBezTo>
                    <a:pt x="239092" y="834479"/>
                    <a:pt x="225660" y="844326"/>
                    <a:pt x="210547" y="855814"/>
                  </a:cubicBezTo>
                  <a:lnTo>
                    <a:pt x="222302" y="867302"/>
                  </a:lnTo>
                  <a:cubicBezTo>
                    <a:pt x="235735" y="857455"/>
                    <a:pt x="249168" y="847608"/>
                    <a:pt x="264280" y="832838"/>
                  </a:cubicBezTo>
                  <a:close/>
                  <a:moveTo>
                    <a:pt x="623819" y="847807"/>
                  </a:moveTo>
                  <a:lnTo>
                    <a:pt x="602932" y="847807"/>
                  </a:lnTo>
                  <a:lnTo>
                    <a:pt x="597362" y="900720"/>
                  </a:lnTo>
                  <a:lnTo>
                    <a:pt x="612680" y="903505"/>
                  </a:lnTo>
                  <a:close/>
                  <a:moveTo>
                    <a:pt x="175449" y="682105"/>
                  </a:moveTo>
                  <a:lnTo>
                    <a:pt x="169879" y="698815"/>
                  </a:lnTo>
                  <a:lnTo>
                    <a:pt x="222792" y="718309"/>
                  </a:lnTo>
                  <a:lnTo>
                    <a:pt x="228362" y="701599"/>
                  </a:lnTo>
                  <a:close/>
                  <a:moveTo>
                    <a:pt x="371658" y="734670"/>
                  </a:moveTo>
                  <a:cubicBezTo>
                    <a:pt x="365076" y="737977"/>
                    <a:pt x="361784" y="741284"/>
                    <a:pt x="358493" y="744592"/>
                  </a:cubicBezTo>
                  <a:cubicBezTo>
                    <a:pt x="358484" y="744588"/>
                    <a:pt x="357846" y="744359"/>
                    <a:pt x="312416" y="728056"/>
                  </a:cubicBezTo>
                  <a:cubicBezTo>
                    <a:pt x="312415" y="728065"/>
                    <a:pt x="312346" y="728475"/>
                    <a:pt x="309124" y="747898"/>
                  </a:cubicBezTo>
                  <a:cubicBezTo>
                    <a:pt x="309132" y="747901"/>
                    <a:pt x="309603" y="748059"/>
                    <a:pt x="338746" y="757819"/>
                  </a:cubicBezTo>
                  <a:cubicBezTo>
                    <a:pt x="335454" y="761126"/>
                    <a:pt x="332163" y="764434"/>
                    <a:pt x="327226" y="769394"/>
                  </a:cubicBezTo>
                  <a:lnTo>
                    <a:pt x="338746" y="780969"/>
                  </a:lnTo>
                  <a:cubicBezTo>
                    <a:pt x="351911" y="771047"/>
                    <a:pt x="365075" y="761126"/>
                    <a:pt x="380298" y="749139"/>
                  </a:cubicBezTo>
                  <a:close/>
                  <a:moveTo>
                    <a:pt x="491209" y="655648"/>
                  </a:moveTo>
                  <a:cubicBezTo>
                    <a:pt x="474417" y="665610"/>
                    <a:pt x="460985" y="675572"/>
                    <a:pt x="445452" y="687193"/>
                  </a:cubicBezTo>
                  <a:lnTo>
                    <a:pt x="454267" y="698814"/>
                  </a:lnTo>
                  <a:cubicBezTo>
                    <a:pt x="471060" y="688853"/>
                    <a:pt x="484493" y="678891"/>
                    <a:pt x="500024" y="667270"/>
                  </a:cubicBezTo>
                  <a:close/>
                  <a:moveTo>
                    <a:pt x="646099" y="708562"/>
                  </a:moveTo>
                  <a:lnTo>
                    <a:pt x="629389" y="704384"/>
                  </a:lnTo>
                  <a:lnTo>
                    <a:pt x="619642" y="757299"/>
                  </a:lnTo>
                  <a:lnTo>
                    <a:pt x="636351" y="761475"/>
                  </a:lnTo>
                  <a:close/>
                  <a:moveTo>
                    <a:pt x="669770" y="579063"/>
                  </a:moveTo>
                  <a:lnTo>
                    <a:pt x="653061" y="574886"/>
                  </a:lnTo>
                  <a:lnTo>
                    <a:pt x="646098" y="615267"/>
                  </a:lnTo>
                  <a:lnTo>
                    <a:pt x="662807" y="618052"/>
                  </a:lnTo>
                  <a:close/>
                  <a:moveTo>
                    <a:pt x="736280" y="502478"/>
                  </a:moveTo>
                  <a:cubicBezTo>
                    <a:pt x="719488" y="509119"/>
                    <a:pt x="706056" y="519081"/>
                    <a:pt x="689264" y="529042"/>
                  </a:cubicBezTo>
                  <a:lnTo>
                    <a:pt x="699339" y="545645"/>
                  </a:lnTo>
                  <a:cubicBezTo>
                    <a:pt x="712772" y="535683"/>
                    <a:pt x="729564" y="525722"/>
                    <a:pt x="745096" y="517006"/>
                  </a:cubicBezTo>
                  <a:close/>
                  <a:moveTo>
                    <a:pt x="821302" y="409185"/>
                  </a:moveTo>
                  <a:lnTo>
                    <a:pt x="814585" y="425674"/>
                  </a:lnTo>
                  <a:cubicBezTo>
                    <a:pt x="814593" y="425678"/>
                    <a:pt x="815068" y="425938"/>
                    <a:pt x="844809" y="442164"/>
                  </a:cubicBezTo>
                  <a:cubicBezTo>
                    <a:pt x="834734" y="448760"/>
                    <a:pt x="824659" y="452058"/>
                    <a:pt x="815844" y="460302"/>
                  </a:cubicBezTo>
                  <a:lnTo>
                    <a:pt x="824659" y="471845"/>
                  </a:lnTo>
                  <a:cubicBezTo>
                    <a:pt x="841451" y="465249"/>
                    <a:pt x="854885" y="455355"/>
                    <a:pt x="871257" y="447523"/>
                  </a:cubicBezTo>
                  <a:lnTo>
                    <a:pt x="868317" y="438866"/>
                  </a:lnTo>
                  <a:lnTo>
                    <a:pt x="870836" y="435156"/>
                  </a:lnTo>
                  <a:lnTo>
                    <a:pt x="864959" y="432270"/>
                  </a:lnTo>
                  <a:cubicBezTo>
                    <a:pt x="864950" y="432265"/>
                    <a:pt x="864329" y="431937"/>
                    <a:pt x="821302" y="409185"/>
                  </a:cubicBezTo>
                  <a:close/>
                  <a:moveTo>
                    <a:pt x="696227" y="339562"/>
                  </a:moveTo>
                  <a:lnTo>
                    <a:pt x="689264" y="356271"/>
                  </a:lnTo>
                  <a:lnTo>
                    <a:pt x="735216" y="382728"/>
                  </a:lnTo>
                  <a:lnTo>
                    <a:pt x="746355" y="366019"/>
                  </a:lnTo>
                  <a:close/>
                  <a:moveTo>
                    <a:pt x="569513" y="269939"/>
                  </a:moveTo>
                  <a:lnTo>
                    <a:pt x="563943" y="282471"/>
                  </a:lnTo>
                  <a:lnTo>
                    <a:pt x="609895" y="308928"/>
                  </a:lnTo>
                  <a:lnTo>
                    <a:pt x="616856" y="296395"/>
                  </a:lnTo>
                  <a:close/>
                  <a:moveTo>
                    <a:pt x="994457" y="368803"/>
                  </a:moveTo>
                  <a:cubicBezTo>
                    <a:pt x="977665" y="375533"/>
                    <a:pt x="960874" y="385628"/>
                    <a:pt x="945342" y="394462"/>
                  </a:cubicBezTo>
                  <a:lnTo>
                    <a:pt x="954158" y="409185"/>
                  </a:lnTo>
                  <a:cubicBezTo>
                    <a:pt x="967590" y="402454"/>
                    <a:pt x="984383" y="392359"/>
                    <a:pt x="1000334" y="383526"/>
                  </a:cubicBezTo>
                  <a:close/>
                  <a:moveTo>
                    <a:pt x="1129588" y="313105"/>
                  </a:moveTo>
                  <a:cubicBezTo>
                    <a:pt x="1109630" y="319687"/>
                    <a:pt x="1092998" y="326270"/>
                    <a:pt x="1077197" y="334910"/>
                  </a:cubicBezTo>
                  <a:lnTo>
                    <a:pt x="1083019" y="349309"/>
                  </a:lnTo>
                  <a:cubicBezTo>
                    <a:pt x="1099651" y="342726"/>
                    <a:pt x="1116283" y="336144"/>
                    <a:pt x="1135410" y="327504"/>
                  </a:cubicBezTo>
                  <a:close/>
                  <a:moveTo>
                    <a:pt x="696227" y="90312"/>
                  </a:moveTo>
                  <a:lnTo>
                    <a:pt x="686479" y="102844"/>
                  </a:lnTo>
                  <a:lnTo>
                    <a:pt x="1047125" y="366018"/>
                  </a:lnTo>
                  <a:lnTo>
                    <a:pt x="1061049" y="349309"/>
                  </a:lnTo>
                  <a:close/>
                  <a:moveTo>
                    <a:pt x="1129279" y="133479"/>
                  </a:moveTo>
                  <a:lnTo>
                    <a:pt x="1119531" y="150188"/>
                  </a:lnTo>
                  <a:lnTo>
                    <a:pt x="1162698" y="183607"/>
                  </a:lnTo>
                  <a:lnTo>
                    <a:pt x="1172444" y="166898"/>
                  </a:lnTo>
                  <a:close/>
                  <a:moveTo>
                    <a:pt x="1017883" y="47147"/>
                  </a:moveTo>
                  <a:lnTo>
                    <a:pt x="1006743" y="59679"/>
                  </a:lnTo>
                  <a:lnTo>
                    <a:pt x="1049909" y="93098"/>
                  </a:lnTo>
                  <a:lnTo>
                    <a:pt x="1061050" y="80566"/>
                  </a:lnTo>
                  <a:close/>
                  <a:moveTo>
                    <a:pt x="1072528" y="14619"/>
                  </a:moveTo>
                  <a:cubicBezTo>
                    <a:pt x="1127869" y="30149"/>
                    <a:pt x="1183089" y="58529"/>
                    <a:pt x="1237152" y="102573"/>
                  </a:cubicBezTo>
                  <a:lnTo>
                    <a:pt x="946018" y="939808"/>
                  </a:lnTo>
                  <a:cubicBezTo>
                    <a:pt x="905513" y="950013"/>
                    <a:pt x="863957" y="958854"/>
                    <a:pt x="821958" y="966584"/>
                  </a:cubicBezTo>
                  <a:cubicBezTo>
                    <a:pt x="821960" y="966571"/>
                    <a:pt x="822459" y="964004"/>
                    <a:pt x="921388" y="455144"/>
                  </a:cubicBezTo>
                  <a:cubicBezTo>
                    <a:pt x="921379" y="455142"/>
                    <a:pt x="920967" y="455074"/>
                    <a:pt x="901501" y="451822"/>
                  </a:cubicBezTo>
                  <a:cubicBezTo>
                    <a:pt x="901497" y="451838"/>
                    <a:pt x="900955" y="454686"/>
                    <a:pt x="802071" y="973226"/>
                  </a:cubicBezTo>
                  <a:cubicBezTo>
                    <a:pt x="732470" y="983189"/>
                    <a:pt x="666183" y="993151"/>
                    <a:pt x="596582" y="999794"/>
                  </a:cubicBezTo>
                  <a:cubicBezTo>
                    <a:pt x="596582" y="999790"/>
                    <a:pt x="596582" y="999724"/>
                    <a:pt x="596582" y="998549"/>
                  </a:cubicBezTo>
                  <a:lnTo>
                    <a:pt x="596581" y="989830"/>
                  </a:lnTo>
                  <a:cubicBezTo>
                    <a:pt x="596575" y="989831"/>
                    <a:pt x="596465" y="989830"/>
                    <a:pt x="594510" y="989830"/>
                  </a:cubicBezTo>
                  <a:lnTo>
                    <a:pt x="580010" y="989831"/>
                  </a:lnTo>
                  <a:cubicBezTo>
                    <a:pt x="580008" y="989835"/>
                    <a:pt x="579987" y="989923"/>
                    <a:pt x="579596" y="991491"/>
                  </a:cubicBezTo>
                  <a:lnTo>
                    <a:pt x="576696" y="1003115"/>
                  </a:lnTo>
                  <a:cubicBezTo>
                    <a:pt x="507094" y="1009757"/>
                    <a:pt x="437493" y="1016399"/>
                    <a:pt x="371207" y="1019720"/>
                  </a:cubicBezTo>
                  <a:cubicBezTo>
                    <a:pt x="371209" y="1019710"/>
                    <a:pt x="371552" y="1017990"/>
                    <a:pt x="430864" y="720826"/>
                  </a:cubicBezTo>
                  <a:cubicBezTo>
                    <a:pt x="430857" y="720825"/>
                    <a:pt x="430748" y="720803"/>
                    <a:pt x="428793" y="720411"/>
                  </a:cubicBezTo>
                  <a:lnTo>
                    <a:pt x="414293" y="717505"/>
                  </a:lnTo>
                  <a:cubicBezTo>
                    <a:pt x="414291" y="717515"/>
                    <a:pt x="413944" y="719180"/>
                    <a:pt x="351321" y="1019720"/>
                  </a:cubicBezTo>
                  <a:cubicBezTo>
                    <a:pt x="222061" y="1029683"/>
                    <a:pt x="102745" y="1029683"/>
                    <a:pt x="19886" y="1033004"/>
                  </a:cubicBezTo>
                  <a:lnTo>
                    <a:pt x="39772" y="1016399"/>
                  </a:lnTo>
                  <a:cubicBezTo>
                    <a:pt x="39769" y="1016396"/>
                    <a:pt x="39702" y="1016329"/>
                    <a:pt x="38115" y="1014738"/>
                  </a:cubicBezTo>
                  <a:lnTo>
                    <a:pt x="26515" y="1003115"/>
                  </a:lnTo>
                  <a:cubicBezTo>
                    <a:pt x="16572" y="1013078"/>
                    <a:pt x="6628" y="1019720"/>
                    <a:pt x="0" y="1026362"/>
                  </a:cubicBezTo>
                  <a:cubicBezTo>
                    <a:pt x="19887" y="973225"/>
                    <a:pt x="46401" y="910126"/>
                    <a:pt x="79544" y="840384"/>
                  </a:cubicBezTo>
                  <a:cubicBezTo>
                    <a:pt x="79559" y="840391"/>
                    <a:pt x="80941" y="840979"/>
                    <a:pt x="212117" y="896842"/>
                  </a:cubicBezTo>
                  <a:cubicBezTo>
                    <a:pt x="212119" y="896838"/>
                    <a:pt x="212152" y="896753"/>
                    <a:pt x="212946" y="894766"/>
                  </a:cubicBezTo>
                  <a:lnTo>
                    <a:pt x="218747" y="880237"/>
                  </a:lnTo>
                  <a:cubicBezTo>
                    <a:pt x="218732" y="880231"/>
                    <a:pt x="217368" y="879650"/>
                    <a:pt x="86173" y="823779"/>
                  </a:cubicBezTo>
                  <a:cubicBezTo>
                    <a:pt x="149145" y="697580"/>
                    <a:pt x="238633" y="551453"/>
                    <a:pt x="344691" y="415291"/>
                  </a:cubicBezTo>
                  <a:cubicBezTo>
                    <a:pt x="344699" y="415296"/>
                    <a:pt x="346119" y="416220"/>
                    <a:pt x="599897" y="581343"/>
                  </a:cubicBezTo>
                  <a:cubicBezTo>
                    <a:pt x="586639" y="591306"/>
                    <a:pt x="576696" y="597948"/>
                    <a:pt x="566753" y="604590"/>
                  </a:cubicBezTo>
                  <a:cubicBezTo>
                    <a:pt x="566756" y="604595"/>
                    <a:pt x="566823" y="604683"/>
                    <a:pt x="567996" y="606251"/>
                  </a:cubicBezTo>
                  <a:lnTo>
                    <a:pt x="576696" y="617874"/>
                  </a:lnTo>
                  <a:cubicBezTo>
                    <a:pt x="589953" y="607911"/>
                    <a:pt x="606525" y="601269"/>
                    <a:pt x="619782" y="591306"/>
                  </a:cubicBezTo>
                  <a:cubicBezTo>
                    <a:pt x="619779" y="591301"/>
                    <a:pt x="619750" y="591243"/>
                    <a:pt x="619368" y="590476"/>
                  </a:cubicBezTo>
                  <a:lnTo>
                    <a:pt x="616468" y="584664"/>
                  </a:lnTo>
                  <a:cubicBezTo>
                    <a:pt x="616471" y="584660"/>
                    <a:pt x="616515" y="584595"/>
                    <a:pt x="617296" y="583419"/>
                  </a:cubicBezTo>
                  <a:lnTo>
                    <a:pt x="623096" y="574701"/>
                  </a:lnTo>
                  <a:cubicBezTo>
                    <a:pt x="623086" y="574694"/>
                    <a:pt x="621455" y="573645"/>
                    <a:pt x="354635" y="402007"/>
                  </a:cubicBezTo>
                  <a:cubicBezTo>
                    <a:pt x="530710" y="179913"/>
                    <a:pt x="749508" y="-3264"/>
                    <a:pt x="972190" y="45"/>
                  </a:cubicBezTo>
                  <a:cubicBezTo>
                    <a:pt x="1005593" y="541"/>
                    <a:pt x="1039082" y="5233"/>
                    <a:pt x="1072528"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5"/>
            <p:cNvSpPr>
              <a:spLocks/>
            </p:cNvSpPr>
            <p:nvPr/>
          </p:nvSpPr>
          <p:spPr bwMode="auto">
            <a:xfrm rot="13863782" flipV="1">
              <a:off x="10209460" y="118158"/>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5"/>
            <p:cNvSpPr>
              <a:spLocks/>
            </p:cNvSpPr>
            <p:nvPr/>
          </p:nvSpPr>
          <p:spPr bwMode="auto">
            <a:xfrm rot="15200418">
              <a:off x="10930287" y="4845170"/>
              <a:ext cx="1458077" cy="1059838"/>
            </a:xfrm>
            <a:custGeom>
              <a:avLst/>
              <a:gdLst/>
              <a:ahLst/>
              <a:cxnLst/>
              <a:rect l="l" t="t" r="r" b="b"/>
              <a:pathLst>
                <a:path w="1357192" h="986507">
                  <a:moveTo>
                    <a:pt x="132667" y="701599"/>
                  </a:moveTo>
                  <a:lnTo>
                    <a:pt x="79755" y="682105"/>
                  </a:lnTo>
                  <a:lnTo>
                    <a:pt x="74185" y="698814"/>
                  </a:lnTo>
                  <a:lnTo>
                    <a:pt x="127098" y="718309"/>
                  </a:lnTo>
                  <a:close/>
                  <a:moveTo>
                    <a:pt x="284603" y="749139"/>
                  </a:moveTo>
                  <a:lnTo>
                    <a:pt x="275964" y="734669"/>
                  </a:lnTo>
                  <a:cubicBezTo>
                    <a:pt x="269381" y="737976"/>
                    <a:pt x="266089" y="741283"/>
                    <a:pt x="262798" y="744592"/>
                  </a:cubicBezTo>
                  <a:cubicBezTo>
                    <a:pt x="262790" y="744588"/>
                    <a:pt x="262148" y="744358"/>
                    <a:pt x="216721" y="728056"/>
                  </a:cubicBezTo>
                  <a:cubicBezTo>
                    <a:pt x="216719" y="728065"/>
                    <a:pt x="216652" y="728467"/>
                    <a:pt x="213430" y="747898"/>
                  </a:cubicBezTo>
                  <a:cubicBezTo>
                    <a:pt x="213437" y="747900"/>
                    <a:pt x="213889" y="748052"/>
                    <a:pt x="243051" y="757820"/>
                  </a:cubicBezTo>
                  <a:cubicBezTo>
                    <a:pt x="239760" y="761126"/>
                    <a:pt x="236469" y="764434"/>
                    <a:pt x="231532" y="769394"/>
                  </a:cubicBezTo>
                  <a:lnTo>
                    <a:pt x="243052" y="780968"/>
                  </a:lnTo>
                  <a:cubicBezTo>
                    <a:pt x="256217" y="771047"/>
                    <a:pt x="269382" y="761126"/>
                    <a:pt x="284603" y="749139"/>
                  </a:cubicBezTo>
                  <a:close/>
                  <a:moveTo>
                    <a:pt x="404329" y="667270"/>
                  </a:moveTo>
                  <a:lnTo>
                    <a:pt x="395514" y="655648"/>
                  </a:lnTo>
                  <a:cubicBezTo>
                    <a:pt x="378723" y="665609"/>
                    <a:pt x="365290" y="675571"/>
                    <a:pt x="349758" y="687192"/>
                  </a:cubicBezTo>
                  <a:lnTo>
                    <a:pt x="358573" y="698814"/>
                  </a:lnTo>
                  <a:cubicBezTo>
                    <a:pt x="375364" y="688853"/>
                    <a:pt x="388798" y="678891"/>
                    <a:pt x="404329" y="667270"/>
                  </a:cubicBezTo>
                  <a:close/>
                  <a:moveTo>
                    <a:pt x="521162" y="296395"/>
                  </a:moveTo>
                  <a:lnTo>
                    <a:pt x="473819" y="269939"/>
                  </a:lnTo>
                  <a:lnTo>
                    <a:pt x="468249" y="282471"/>
                  </a:lnTo>
                  <a:lnTo>
                    <a:pt x="514200" y="308928"/>
                  </a:lnTo>
                  <a:close/>
                  <a:moveTo>
                    <a:pt x="567112" y="618052"/>
                  </a:moveTo>
                  <a:lnTo>
                    <a:pt x="574075" y="579062"/>
                  </a:lnTo>
                  <a:lnTo>
                    <a:pt x="557365" y="574886"/>
                  </a:lnTo>
                  <a:lnTo>
                    <a:pt x="550403" y="615268"/>
                  </a:lnTo>
                  <a:close/>
                  <a:moveTo>
                    <a:pt x="650660" y="366019"/>
                  </a:moveTo>
                  <a:lnTo>
                    <a:pt x="600532" y="339562"/>
                  </a:lnTo>
                  <a:lnTo>
                    <a:pt x="593569" y="356271"/>
                  </a:lnTo>
                  <a:lnTo>
                    <a:pt x="639520" y="382728"/>
                  </a:lnTo>
                  <a:close/>
                  <a:moveTo>
                    <a:pt x="540656" y="761476"/>
                  </a:moveTo>
                  <a:lnTo>
                    <a:pt x="550404" y="708562"/>
                  </a:lnTo>
                  <a:lnTo>
                    <a:pt x="533694" y="704384"/>
                  </a:lnTo>
                  <a:lnTo>
                    <a:pt x="523947" y="757298"/>
                  </a:lnTo>
                  <a:close/>
                  <a:moveTo>
                    <a:pt x="516985" y="903504"/>
                  </a:moveTo>
                  <a:lnTo>
                    <a:pt x="528125" y="847807"/>
                  </a:lnTo>
                  <a:lnTo>
                    <a:pt x="507237" y="847807"/>
                  </a:lnTo>
                  <a:lnTo>
                    <a:pt x="501668" y="900720"/>
                  </a:lnTo>
                  <a:close/>
                  <a:moveTo>
                    <a:pt x="649401" y="517005"/>
                  </a:moveTo>
                  <a:lnTo>
                    <a:pt x="640585" y="502478"/>
                  </a:lnTo>
                  <a:cubicBezTo>
                    <a:pt x="623794" y="509119"/>
                    <a:pt x="610361" y="519080"/>
                    <a:pt x="593569" y="529042"/>
                  </a:cubicBezTo>
                  <a:lnTo>
                    <a:pt x="603644" y="545645"/>
                  </a:lnTo>
                  <a:cubicBezTo>
                    <a:pt x="617077" y="535683"/>
                    <a:pt x="633869" y="525722"/>
                    <a:pt x="649401" y="517005"/>
                  </a:cubicBezTo>
                  <a:close/>
                  <a:moveTo>
                    <a:pt x="775561" y="447523"/>
                  </a:moveTo>
                  <a:lnTo>
                    <a:pt x="772623" y="438865"/>
                  </a:lnTo>
                  <a:lnTo>
                    <a:pt x="775141" y="435156"/>
                  </a:lnTo>
                  <a:lnTo>
                    <a:pt x="769265" y="432270"/>
                  </a:lnTo>
                  <a:cubicBezTo>
                    <a:pt x="769256" y="432265"/>
                    <a:pt x="768642" y="431941"/>
                    <a:pt x="725607" y="409184"/>
                  </a:cubicBezTo>
                  <a:lnTo>
                    <a:pt x="718890" y="425673"/>
                  </a:lnTo>
                  <a:cubicBezTo>
                    <a:pt x="718898" y="425678"/>
                    <a:pt x="719366" y="425933"/>
                    <a:pt x="749114" y="442163"/>
                  </a:cubicBezTo>
                  <a:cubicBezTo>
                    <a:pt x="739039" y="448760"/>
                    <a:pt x="728965" y="452058"/>
                    <a:pt x="720150" y="460302"/>
                  </a:cubicBezTo>
                  <a:lnTo>
                    <a:pt x="728965" y="471845"/>
                  </a:lnTo>
                  <a:cubicBezTo>
                    <a:pt x="745757" y="465249"/>
                    <a:pt x="759190" y="455355"/>
                    <a:pt x="775561" y="447523"/>
                  </a:cubicBezTo>
                  <a:close/>
                  <a:moveTo>
                    <a:pt x="965355" y="80566"/>
                  </a:moveTo>
                  <a:lnTo>
                    <a:pt x="922188" y="47147"/>
                  </a:lnTo>
                  <a:lnTo>
                    <a:pt x="911048" y="59679"/>
                  </a:lnTo>
                  <a:lnTo>
                    <a:pt x="954215" y="93098"/>
                  </a:lnTo>
                  <a:close/>
                  <a:moveTo>
                    <a:pt x="904639" y="383526"/>
                  </a:moveTo>
                  <a:lnTo>
                    <a:pt x="898762" y="368803"/>
                  </a:lnTo>
                  <a:cubicBezTo>
                    <a:pt x="881970" y="375533"/>
                    <a:pt x="865179" y="385628"/>
                    <a:pt x="849647" y="394462"/>
                  </a:cubicBezTo>
                  <a:lnTo>
                    <a:pt x="858462" y="409185"/>
                  </a:lnTo>
                  <a:cubicBezTo>
                    <a:pt x="871895" y="402454"/>
                    <a:pt x="888688" y="392359"/>
                    <a:pt x="904639" y="383526"/>
                  </a:cubicBezTo>
                  <a:close/>
                  <a:moveTo>
                    <a:pt x="965355" y="349308"/>
                  </a:moveTo>
                  <a:lnTo>
                    <a:pt x="600532" y="90312"/>
                  </a:lnTo>
                  <a:lnTo>
                    <a:pt x="590784" y="102844"/>
                  </a:lnTo>
                  <a:lnTo>
                    <a:pt x="951430" y="366018"/>
                  </a:lnTo>
                  <a:close/>
                  <a:moveTo>
                    <a:pt x="1076750" y="166898"/>
                  </a:moveTo>
                  <a:lnTo>
                    <a:pt x="1033584" y="133479"/>
                  </a:lnTo>
                  <a:lnTo>
                    <a:pt x="1023837" y="150188"/>
                  </a:lnTo>
                  <a:lnTo>
                    <a:pt x="1067003" y="183607"/>
                  </a:lnTo>
                  <a:close/>
                  <a:moveTo>
                    <a:pt x="1039715" y="327504"/>
                  </a:moveTo>
                  <a:lnTo>
                    <a:pt x="1033894" y="313104"/>
                  </a:lnTo>
                  <a:cubicBezTo>
                    <a:pt x="1013936" y="319687"/>
                    <a:pt x="997303" y="326269"/>
                    <a:pt x="981503" y="334909"/>
                  </a:cubicBezTo>
                  <a:lnTo>
                    <a:pt x="987324" y="349308"/>
                  </a:lnTo>
                  <a:cubicBezTo>
                    <a:pt x="1003956" y="342725"/>
                    <a:pt x="1020588" y="336143"/>
                    <a:pt x="1039715" y="327504"/>
                  </a:cubicBezTo>
                  <a:close/>
                  <a:moveTo>
                    <a:pt x="1054470" y="428679"/>
                  </a:moveTo>
                  <a:lnTo>
                    <a:pt x="1064218" y="375765"/>
                  </a:lnTo>
                  <a:lnTo>
                    <a:pt x="1047509" y="372980"/>
                  </a:lnTo>
                  <a:lnTo>
                    <a:pt x="1037761" y="425894"/>
                  </a:lnTo>
                  <a:close/>
                  <a:moveTo>
                    <a:pt x="1028014" y="572102"/>
                  </a:moveTo>
                  <a:lnTo>
                    <a:pt x="1037762" y="519188"/>
                  </a:lnTo>
                  <a:lnTo>
                    <a:pt x="1021053" y="515010"/>
                  </a:lnTo>
                  <a:lnTo>
                    <a:pt x="1011305" y="567924"/>
                  </a:lnTo>
                  <a:close/>
                  <a:moveTo>
                    <a:pt x="1004342" y="714131"/>
                  </a:moveTo>
                  <a:lnTo>
                    <a:pt x="1014090" y="661217"/>
                  </a:lnTo>
                  <a:lnTo>
                    <a:pt x="994596" y="658433"/>
                  </a:lnTo>
                  <a:lnTo>
                    <a:pt x="984848" y="711346"/>
                  </a:lnTo>
                  <a:close/>
                  <a:moveTo>
                    <a:pt x="977886" y="857553"/>
                  </a:moveTo>
                  <a:lnTo>
                    <a:pt x="987633" y="804641"/>
                  </a:lnTo>
                  <a:lnTo>
                    <a:pt x="970924" y="800463"/>
                  </a:lnTo>
                  <a:lnTo>
                    <a:pt x="961176" y="854769"/>
                  </a:lnTo>
                  <a:close/>
                  <a:moveTo>
                    <a:pt x="1176176" y="280382"/>
                  </a:moveTo>
                  <a:lnTo>
                    <a:pt x="1170354" y="265761"/>
                  </a:lnTo>
                  <a:cubicBezTo>
                    <a:pt x="1153722" y="272445"/>
                    <a:pt x="1137089" y="275787"/>
                    <a:pt x="1117963" y="284559"/>
                  </a:cubicBezTo>
                  <a:lnTo>
                    <a:pt x="1123784" y="299180"/>
                  </a:lnTo>
                  <a:cubicBezTo>
                    <a:pt x="1140416" y="292496"/>
                    <a:pt x="1157049" y="289155"/>
                    <a:pt x="1176176" y="280382"/>
                  </a:cubicBezTo>
                  <a:close/>
                  <a:moveTo>
                    <a:pt x="1193716" y="256014"/>
                  </a:moveTo>
                  <a:lnTo>
                    <a:pt x="1150550" y="222596"/>
                  </a:lnTo>
                  <a:lnTo>
                    <a:pt x="1140803" y="236520"/>
                  </a:lnTo>
                  <a:lnTo>
                    <a:pt x="1182576" y="269939"/>
                  </a:lnTo>
                  <a:close/>
                  <a:moveTo>
                    <a:pt x="1343144" y="599193"/>
                  </a:moveTo>
                  <a:cubicBezTo>
                    <a:pt x="1317872" y="684294"/>
                    <a:pt x="1259871" y="752376"/>
                    <a:pt x="1180327" y="807173"/>
                  </a:cubicBezTo>
                  <a:cubicBezTo>
                    <a:pt x="1180330" y="807157"/>
                    <a:pt x="1180882" y="804337"/>
                    <a:pt x="1279757" y="299055"/>
                  </a:cubicBezTo>
                  <a:cubicBezTo>
                    <a:pt x="1279749" y="299053"/>
                    <a:pt x="1279340" y="298985"/>
                    <a:pt x="1259871" y="295733"/>
                  </a:cubicBezTo>
                  <a:lnTo>
                    <a:pt x="1160441" y="820457"/>
                  </a:lnTo>
                  <a:cubicBezTo>
                    <a:pt x="1044440" y="890199"/>
                    <a:pt x="888665" y="936694"/>
                    <a:pt x="726262" y="966584"/>
                  </a:cubicBezTo>
                  <a:cubicBezTo>
                    <a:pt x="726265" y="966571"/>
                    <a:pt x="726765" y="963999"/>
                    <a:pt x="825693" y="455143"/>
                  </a:cubicBezTo>
                  <a:cubicBezTo>
                    <a:pt x="825684" y="455142"/>
                    <a:pt x="825279" y="455074"/>
                    <a:pt x="805806" y="451822"/>
                  </a:cubicBezTo>
                  <a:cubicBezTo>
                    <a:pt x="805803" y="451837"/>
                    <a:pt x="805255" y="454709"/>
                    <a:pt x="706376" y="973226"/>
                  </a:cubicBezTo>
                  <a:lnTo>
                    <a:pt x="603651" y="986507"/>
                  </a:lnTo>
                  <a:lnTo>
                    <a:pt x="300262" y="895719"/>
                  </a:lnTo>
                  <a:cubicBezTo>
                    <a:pt x="308697" y="853459"/>
                    <a:pt x="320006" y="796798"/>
                    <a:pt x="335170" y="720826"/>
                  </a:cubicBezTo>
                  <a:cubicBezTo>
                    <a:pt x="335163" y="720825"/>
                    <a:pt x="335054" y="720803"/>
                    <a:pt x="333098" y="720412"/>
                  </a:cubicBezTo>
                  <a:lnTo>
                    <a:pt x="318599" y="717505"/>
                  </a:lnTo>
                  <a:cubicBezTo>
                    <a:pt x="318595" y="717522"/>
                    <a:pt x="318250" y="719180"/>
                    <a:pt x="282568" y="890424"/>
                  </a:cubicBezTo>
                  <a:lnTo>
                    <a:pt x="148719" y="850370"/>
                  </a:lnTo>
                  <a:cubicBezTo>
                    <a:pt x="155142" y="845294"/>
                    <a:pt x="161689" y="839578"/>
                    <a:pt x="168585" y="832838"/>
                  </a:cubicBezTo>
                  <a:lnTo>
                    <a:pt x="156831" y="821350"/>
                  </a:lnTo>
                  <a:lnTo>
                    <a:pt x="128759" y="844397"/>
                  </a:lnTo>
                  <a:lnTo>
                    <a:pt x="0" y="805866"/>
                  </a:lnTo>
                  <a:cubicBezTo>
                    <a:pt x="61985" y="683727"/>
                    <a:pt x="147973" y="544989"/>
                    <a:pt x="248997" y="415291"/>
                  </a:cubicBezTo>
                  <a:cubicBezTo>
                    <a:pt x="249013" y="415301"/>
                    <a:pt x="251014" y="416604"/>
                    <a:pt x="504202" y="581343"/>
                  </a:cubicBezTo>
                  <a:cubicBezTo>
                    <a:pt x="490944" y="591306"/>
                    <a:pt x="481001" y="597948"/>
                    <a:pt x="471058" y="604590"/>
                  </a:cubicBezTo>
                  <a:cubicBezTo>
                    <a:pt x="471062" y="604596"/>
                    <a:pt x="471127" y="604683"/>
                    <a:pt x="472301" y="606250"/>
                  </a:cubicBezTo>
                  <a:lnTo>
                    <a:pt x="481001" y="617874"/>
                  </a:lnTo>
                  <a:cubicBezTo>
                    <a:pt x="494259" y="607911"/>
                    <a:pt x="510830" y="601269"/>
                    <a:pt x="524087" y="591305"/>
                  </a:cubicBezTo>
                  <a:cubicBezTo>
                    <a:pt x="524085" y="591301"/>
                    <a:pt x="524056" y="591243"/>
                    <a:pt x="523673" y="590476"/>
                  </a:cubicBezTo>
                  <a:lnTo>
                    <a:pt x="520773" y="584664"/>
                  </a:lnTo>
                  <a:cubicBezTo>
                    <a:pt x="520776" y="584659"/>
                    <a:pt x="520821" y="584592"/>
                    <a:pt x="521601" y="583419"/>
                  </a:cubicBezTo>
                  <a:lnTo>
                    <a:pt x="527402" y="574701"/>
                  </a:lnTo>
                  <a:cubicBezTo>
                    <a:pt x="527394" y="574695"/>
                    <a:pt x="525905" y="573738"/>
                    <a:pt x="258940" y="402006"/>
                  </a:cubicBezTo>
                  <a:cubicBezTo>
                    <a:pt x="435015" y="179912"/>
                    <a:pt x="653813" y="-3264"/>
                    <a:pt x="876495" y="45"/>
                  </a:cubicBezTo>
                  <a:cubicBezTo>
                    <a:pt x="1010105" y="2028"/>
                    <a:pt x="1145113" y="71148"/>
                    <a:pt x="1273129" y="239275"/>
                  </a:cubicBezTo>
                  <a:cubicBezTo>
                    <a:pt x="1266500" y="239275"/>
                    <a:pt x="1263186" y="239275"/>
                    <a:pt x="1256557" y="242597"/>
                  </a:cubicBezTo>
                  <a:cubicBezTo>
                    <a:pt x="1256559" y="242601"/>
                    <a:pt x="1256592" y="242684"/>
                    <a:pt x="1257386" y="244672"/>
                  </a:cubicBezTo>
                  <a:lnTo>
                    <a:pt x="1263186" y="259202"/>
                  </a:lnTo>
                  <a:cubicBezTo>
                    <a:pt x="1269814" y="255881"/>
                    <a:pt x="1276444" y="255881"/>
                    <a:pt x="1286386" y="252560"/>
                  </a:cubicBezTo>
                  <a:cubicBezTo>
                    <a:pt x="1293015" y="265844"/>
                    <a:pt x="1302958" y="279128"/>
                    <a:pt x="1309587" y="289091"/>
                  </a:cubicBezTo>
                  <a:cubicBezTo>
                    <a:pt x="1360959" y="411970"/>
                    <a:pt x="1368416" y="514092"/>
                    <a:pt x="1343144" y="599193"/>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5"/>
            <p:cNvSpPr>
              <a:spLocks/>
            </p:cNvSpPr>
            <p:nvPr/>
          </p:nvSpPr>
          <p:spPr bwMode="auto">
            <a:xfrm rot="20039460" flipH="1" flipV="1">
              <a:off x="10930248" y="211314"/>
              <a:ext cx="1531040" cy="1105009"/>
            </a:xfrm>
            <a:custGeom>
              <a:avLst/>
              <a:gdLst/>
              <a:ahLst/>
              <a:cxnLst/>
              <a:rect l="l" t="t" r="r" b="b"/>
              <a:pathLst>
                <a:path w="1425107" h="1028553">
                  <a:moveTo>
                    <a:pt x="1022131" y="93098"/>
                  </a:moveTo>
                  <a:lnTo>
                    <a:pt x="1033270" y="80566"/>
                  </a:lnTo>
                  <a:lnTo>
                    <a:pt x="990104" y="47147"/>
                  </a:lnTo>
                  <a:lnTo>
                    <a:pt x="978964" y="59679"/>
                  </a:lnTo>
                  <a:close/>
                  <a:moveTo>
                    <a:pt x="1134919" y="183607"/>
                  </a:moveTo>
                  <a:lnTo>
                    <a:pt x="1144666" y="166898"/>
                  </a:lnTo>
                  <a:lnTo>
                    <a:pt x="1101500" y="133479"/>
                  </a:lnTo>
                  <a:lnTo>
                    <a:pt x="1091752" y="150188"/>
                  </a:lnTo>
                  <a:close/>
                  <a:moveTo>
                    <a:pt x="1250492" y="269939"/>
                  </a:moveTo>
                  <a:lnTo>
                    <a:pt x="1261632" y="256015"/>
                  </a:lnTo>
                  <a:lnTo>
                    <a:pt x="1218466" y="222596"/>
                  </a:lnTo>
                  <a:lnTo>
                    <a:pt x="1208718" y="236520"/>
                  </a:lnTo>
                  <a:close/>
                  <a:moveTo>
                    <a:pt x="1191700" y="299180"/>
                  </a:moveTo>
                  <a:cubicBezTo>
                    <a:pt x="1208333" y="292497"/>
                    <a:pt x="1224964" y="289155"/>
                    <a:pt x="1244091" y="280383"/>
                  </a:cubicBezTo>
                  <a:lnTo>
                    <a:pt x="1238270" y="265761"/>
                  </a:lnTo>
                  <a:cubicBezTo>
                    <a:pt x="1221638" y="272445"/>
                    <a:pt x="1205005" y="275787"/>
                    <a:pt x="1185879" y="284559"/>
                  </a:cubicBezTo>
                  <a:close/>
                  <a:moveTo>
                    <a:pt x="1055240" y="349308"/>
                  </a:moveTo>
                  <a:cubicBezTo>
                    <a:pt x="1071872" y="342726"/>
                    <a:pt x="1088504" y="336144"/>
                    <a:pt x="1107631" y="327504"/>
                  </a:cubicBezTo>
                  <a:lnTo>
                    <a:pt x="1101809" y="313105"/>
                  </a:lnTo>
                  <a:cubicBezTo>
                    <a:pt x="1081851" y="319687"/>
                    <a:pt x="1065219" y="326270"/>
                    <a:pt x="1049418" y="334910"/>
                  </a:cubicBezTo>
                  <a:close/>
                  <a:moveTo>
                    <a:pt x="1019345" y="366018"/>
                  </a:moveTo>
                  <a:lnTo>
                    <a:pt x="1033270" y="349308"/>
                  </a:lnTo>
                  <a:lnTo>
                    <a:pt x="668448" y="90312"/>
                  </a:lnTo>
                  <a:lnTo>
                    <a:pt x="658700" y="102844"/>
                  </a:lnTo>
                  <a:close/>
                  <a:moveTo>
                    <a:pt x="1105677" y="425894"/>
                  </a:moveTo>
                  <a:lnTo>
                    <a:pt x="1122386" y="428679"/>
                  </a:lnTo>
                  <a:lnTo>
                    <a:pt x="1132134" y="375766"/>
                  </a:lnTo>
                  <a:lnTo>
                    <a:pt x="1115425" y="372981"/>
                  </a:lnTo>
                  <a:close/>
                  <a:moveTo>
                    <a:pt x="926378" y="409184"/>
                  </a:moveTo>
                  <a:cubicBezTo>
                    <a:pt x="939812" y="402454"/>
                    <a:pt x="956604" y="392359"/>
                    <a:pt x="972555" y="383526"/>
                  </a:cubicBezTo>
                  <a:lnTo>
                    <a:pt x="966678" y="368803"/>
                  </a:lnTo>
                  <a:cubicBezTo>
                    <a:pt x="949886" y="375533"/>
                    <a:pt x="933095" y="385628"/>
                    <a:pt x="917563" y="394462"/>
                  </a:cubicBezTo>
                  <a:close/>
                  <a:moveTo>
                    <a:pt x="582116" y="308928"/>
                  </a:moveTo>
                  <a:lnTo>
                    <a:pt x="589077" y="296395"/>
                  </a:lnTo>
                  <a:lnTo>
                    <a:pt x="541734" y="269939"/>
                  </a:lnTo>
                  <a:lnTo>
                    <a:pt x="536165" y="282471"/>
                  </a:lnTo>
                  <a:close/>
                  <a:moveTo>
                    <a:pt x="707436" y="382728"/>
                  </a:moveTo>
                  <a:lnTo>
                    <a:pt x="718577" y="366019"/>
                  </a:lnTo>
                  <a:lnTo>
                    <a:pt x="668448" y="339562"/>
                  </a:lnTo>
                  <a:lnTo>
                    <a:pt x="661485" y="356271"/>
                  </a:lnTo>
                  <a:close/>
                  <a:moveTo>
                    <a:pt x="1079221" y="567924"/>
                  </a:moveTo>
                  <a:lnTo>
                    <a:pt x="1095930" y="572102"/>
                  </a:lnTo>
                  <a:lnTo>
                    <a:pt x="1105678" y="519188"/>
                  </a:lnTo>
                  <a:lnTo>
                    <a:pt x="1088968" y="515011"/>
                  </a:lnTo>
                  <a:close/>
                  <a:moveTo>
                    <a:pt x="796881" y="471845"/>
                  </a:moveTo>
                  <a:cubicBezTo>
                    <a:pt x="813673" y="465249"/>
                    <a:pt x="827106" y="455355"/>
                    <a:pt x="843477" y="447523"/>
                  </a:cubicBezTo>
                  <a:lnTo>
                    <a:pt x="840538" y="438866"/>
                  </a:lnTo>
                  <a:lnTo>
                    <a:pt x="843057" y="435155"/>
                  </a:lnTo>
                  <a:lnTo>
                    <a:pt x="837180" y="432270"/>
                  </a:lnTo>
                  <a:cubicBezTo>
                    <a:pt x="837170" y="432264"/>
                    <a:pt x="836507" y="431914"/>
                    <a:pt x="793523" y="409185"/>
                  </a:cubicBezTo>
                  <a:lnTo>
                    <a:pt x="786806" y="425674"/>
                  </a:lnTo>
                  <a:cubicBezTo>
                    <a:pt x="786815" y="425679"/>
                    <a:pt x="787315" y="425951"/>
                    <a:pt x="817030" y="442164"/>
                  </a:cubicBezTo>
                  <a:cubicBezTo>
                    <a:pt x="806955" y="448760"/>
                    <a:pt x="796881" y="452058"/>
                    <a:pt x="788066" y="460302"/>
                  </a:cubicBezTo>
                  <a:close/>
                  <a:moveTo>
                    <a:pt x="1052764" y="711346"/>
                  </a:moveTo>
                  <a:lnTo>
                    <a:pt x="1072258" y="714131"/>
                  </a:lnTo>
                  <a:lnTo>
                    <a:pt x="1082006" y="661218"/>
                  </a:lnTo>
                  <a:lnTo>
                    <a:pt x="1062511" y="658433"/>
                  </a:lnTo>
                  <a:close/>
                  <a:moveTo>
                    <a:pt x="671560" y="545645"/>
                  </a:moveTo>
                  <a:cubicBezTo>
                    <a:pt x="684994" y="535683"/>
                    <a:pt x="701786" y="525722"/>
                    <a:pt x="717317" y="517005"/>
                  </a:cubicBezTo>
                  <a:lnTo>
                    <a:pt x="708501" y="502478"/>
                  </a:lnTo>
                  <a:cubicBezTo>
                    <a:pt x="691709" y="509119"/>
                    <a:pt x="678277" y="519081"/>
                    <a:pt x="661485" y="529042"/>
                  </a:cubicBezTo>
                  <a:close/>
                  <a:moveTo>
                    <a:pt x="618319" y="615267"/>
                  </a:moveTo>
                  <a:lnTo>
                    <a:pt x="635029" y="618052"/>
                  </a:lnTo>
                  <a:lnTo>
                    <a:pt x="641991" y="579063"/>
                  </a:lnTo>
                  <a:lnTo>
                    <a:pt x="625281" y="574886"/>
                  </a:lnTo>
                  <a:close/>
                  <a:moveTo>
                    <a:pt x="1029093" y="854769"/>
                  </a:moveTo>
                  <a:lnTo>
                    <a:pt x="1045802" y="857554"/>
                  </a:lnTo>
                  <a:lnTo>
                    <a:pt x="1055549" y="804641"/>
                  </a:lnTo>
                  <a:lnTo>
                    <a:pt x="1038840" y="800463"/>
                  </a:lnTo>
                  <a:close/>
                  <a:moveTo>
                    <a:pt x="591863" y="757298"/>
                  </a:moveTo>
                  <a:lnTo>
                    <a:pt x="608572" y="761475"/>
                  </a:lnTo>
                  <a:lnTo>
                    <a:pt x="618320" y="708562"/>
                  </a:lnTo>
                  <a:lnTo>
                    <a:pt x="601610" y="704384"/>
                  </a:lnTo>
                  <a:close/>
                  <a:moveTo>
                    <a:pt x="426489" y="698814"/>
                  </a:moveTo>
                  <a:cubicBezTo>
                    <a:pt x="443280" y="688853"/>
                    <a:pt x="456714" y="678891"/>
                    <a:pt x="472245" y="667270"/>
                  </a:cubicBezTo>
                  <a:lnTo>
                    <a:pt x="463430" y="655648"/>
                  </a:lnTo>
                  <a:cubicBezTo>
                    <a:pt x="446638" y="665610"/>
                    <a:pt x="433206" y="675572"/>
                    <a:pt x="417673" y="687192"/>
                  </a:cubicBezTo>
                  <a:close/>
                  <a:moveTo>
                    <a:pt x="569584" y="900720"/>
                  </a:moveTo>
                  <a:lnTo>
                    <a:pt x="584901" y="903505"/>
                  </a:lnTo>
                  <a:lnTo>
                    <a:pt x="596041" y="847807"/>
                  </a:lnTo>
                  <a:lnTo>
                    <a:pt x="575154" y="847807"/>
                  </a:lnTo>
                  <a:close/>
                  <a:moveTo>
                    <a:pt x="310967" y="780969"/>
                  </a:moveTo>
                  <a:cubicBezTo>
                    <a:pt x="324132" y="771048"/>
                    <a:pt x="337297" y="761126"/>
                    <a:pt x="352519" y="749138"/>
                  </a:cubicBezTo>
                  <a:lnTo>
                    <a:pt x="343879" y="734670"/>
                  </a:lnTo>
                  <a:cubicBezTo>
                    <a:pt x="337297" y="737977"/>
                    <a:pt x="334005" y="741284"/>
                    <a:pt x="330714" y="744591"/>
                  </a:cubicBezTo>
                  <a:cubicBezTo>
                    <a:pt x="330707" y="744589"/>
                    <a:pt x="330122" y="744379"/>
                    <a:pt x="284637" y="728056"/>
                  </a:cubicBezTo>
                  <a:cubicBezTo>
                    <a:pt x="284635" y="728064"/>
                    <a:pt x="284569" y="728467"/>
                    <a:pt x="281345" y="747898"/>
                  </a:cubicBezTo>
                  <a:cubicBezTo>
                    <a:pt x="281353" y="747901"/>
                    <a:pt x="281822" y="748058"/>
                    <a:pt x="310968" y="757820"/>
                  </a:cubicBezTo>
                  <a:cubicBezTo>
                    <a:pt x="307675" y="761126"/>
                    <a:pt x="304384" y="764434"/>
                    <a:pt x="299448" y="769394"/>
                  </a:cubicBezTo>
                  <a:close/>
                  <a:moveTo>
                    <a:pt x="142100" y="698814"/>
                  </a:moveTo>
                  <a:lnTo>
                    <a:pt x="195013" y="718309"/>
                  </a:lnTo>
                  <a:lnTo>
                    <a:pt x="200584" y="701600"/>
                  </a:lnTo>
                  <a:lnTo>
                    <a:pt x="147670" y="682105"/>
                  </a:lnTo>
                  <a:close/>
                  <a:moveTo>
                    <a:pt x="194522" y="867302"/>
                  </a:moveTo>
                  <a:cubicBezTo>
                    <a:pt x="207956" y="857455"/>
                    <a:pt x="221389" y="847608"/>
                    <a:pt x="236502" y="832838"/>
                  </a:cubicBezTo>
                  <a:lnTo>
                    <a:pt x="224747" y="821350"/>
                  </a:lnTo>
                  <a:cubicBezTo>
                    <a:pt x="211313" y="834479"/>
                    <a:pt x="197881" y="844326"/>
                    <a:pt x="182768" y="855814"/>
                  </a:cubicBezTo>
                  <a:close/>
                  <a:moveTo>
                    <a:pt x="81530" y="960596"/>
                  </a:moveTo>
                  <a:cubicBezTo>
                    <a:pt x="94757" y="947228"/>
                    <a:pt x="107986" y="937202"/>
                    <a:pt x="121214" y="923835"/>
                  </a:cubicBezTo>
                  <a:lnTo>
                    <a:pt x="111293" y="910467"/>
                  </a:lnTo>
                  <a:cubicBezTo>
                    <a:pt x="94757" y="923835"/>
                    <a:pt x="81529" y="933861"/>
                    <a:pt x="68301" y="943886"/>
                  </a:cubicBezTo>
                  <a:close/>
                  <a:moveTo>
                    <a:pt x="146426" y="1028553"/>
                  </a:moveTo>
                  <a:lnTo>
                    <a:pt x="0" y="957108"/>
                  </a:lnTo>
                  <a:cubicBezTo>
                    <a:pt x="14715" y="920927"/>
                    <a:pt x="32070" y="881829"/>
                    <a:pt x="51765" y="840384"/>
                  </a:cubicBezTo>
                  <a:cubicBezTo>
                    <a:pt x="51780" y="840391"/>
                    <a:pt x="53173" y="840984"/>
                    <a:pt x="184339" y="896842"/>
                  </a:cubicBezTo>
                  <a:cubicBezTo>
                    <a:pt x="184342" y="896835"/>
                    <a:pt x="184386" y="896723"/>
                    <a:pt x="185168" y="894766"/>
                  </a:cubicBezTo>
                  <a:lnTo>
                    <a:pt x="190968" y="880237"/>
                  </a:lnTo>
                  <a:cubicBezTo>
                    <a:pt x="190954" y="880231"/>
                    <a:pt x="189604" y="879656"/>
                    <a:pt x="58394" y="823779"/>
                  </a:cubicBezTo>
                  <a:cubicBezTo>
                    <a:pt x="121367" y="697580"/>
                    <a:pt x="210854" y="551453"/>
                    <a:pt x="316913" y="415291"/>
                  </a:cubicBezTo>
                  <a:cubicBezTo>
                    <a:pt x="316925" y="415299"/>
                    <a:pt x="318729" y="416473"/>
                    <a:pt x="572118" y="581343"/>
                  </a:cubicBezTo>
                  <a:cubicBezTo>
                    <a:pt x="558859" y="591306"/>
                    <a:pt x="548918" y="597948"/>
                    <a:pt x="538974" y="604590"/>
                  </a:cubicBezTo>
                  <a:cubicBezTo>
                    <a:pt x="538978" y="604595"/>
                    <a:pt x="539042" y="604681"/>
                    <a:pt x="540217" y="606250"/>
                  </a:cubicBezTo>
                  <a:lnTo>
                    <a:pt x="548918" y="617875"/>
                  </a:lnTo>
                  <a:cubicBezTo>
                    <a:pt x="562174" y="607911"/>
                    <a:pt x="578746" y="601269"/>
                    <a:pt x="592003" y="591306"/>
                  </a:cubicBezTo>
                  <a:cubicBezTo>
                    <a:pt x="592001" y="591301"/>
                    <a:pt x="591972" y="591244"/>
                    <a:pt x="591589" y="590476"/>
                  </a:cubicBezTo>
                  <a:lnTo>
                    <a:pt x="588690" y="584664"/>
                  </a:lnTo>
                  <a:cubicBezTo>
                    <a:pt x="588692" y="584661"/>
                    <a:pt x="588735" y="584596"/>
                    <a:pt x="589518" y="583419"/>
                  </a:cubicBezTo>
                  <a:lnTo>
                    <a:pt x="595318" y="574701"/>
                  </a:lnTo>
                  <a:cubicBezTo>
                    <a:pt x="595311" y="574697"/>
                    <a:pt x="593976" y="573838"/>
                    <a:pt x="326856" y="402007"/>
                  </a:cubicBezTo>
                  <a:cubicBezTo>
                    <a:pt x="502931" y="179913"/>
                    <a:pt x="721729" y="-3264"/>
                    <a:pt x="944411" y="45"/>
                  </a:cubicBezTo>
                  <a:cubicBezTo>
                    <a:pt x="1078020" y="2029"/>
                    <a:pt x="1213029" y="71148"/>
                    <a:pt x="1341045" y="239276"/>
                  </a:cubicBezTo>
                  <a:cubicBezTo>
                    <a:pt x="1334416" y="239276"/>
                    <a:pt x="1331102" y="239276"/>
                    <a:pt x="1324473" y="242597"/>
                  </a:cubicBezTo>
                  <a:cubicBezTo>
                    <a:pt x="1324475" y="242601"/>
                    <a:pt x="1324507" y="242683"/>
                    <a:pt x="1325302" y="244673"/>
                  </a:cubicBezTo>
                  <a:lnTo>
                    <a:pt x="1331101" y="259202"/>
                  </a:lnTo>
                  <a:cubicBezTo>
                    <a:pt x="1337730" y="255881"/>
                    <a:pt x="1344359" y="255881"/>
                    <a:pt x="1354301" y="252560"/>
                  </a:cubicBezTo>
                  <a:cubicBezTo>
                    <a:pt x="1360931" y="265844"/>
                    <a:pt x="1370873" y="279128"/>
                    <a:pt x="1377503" y="289092"/>
                  </a:cubicBezTo>
                  <a:cubicBezTo>
                    <a:pt x="1480246" y="534848"/>
                    <a:pt x="1407331" y="697580"/>
                    <a:pt x="1248243" y="807173"/>
                  </a:cubicBezTo>
                  <a:cubicBezTo>
                    <a:pt x="1248245" y="807161"/>
                    <a:pt x="1248730" y="804685"/>
                    <a:pt x="1347673" y="299055"/>
                  </a:cubicBezTo>
                  <a:cubicBezTo>
                    <a:pt x="1347665" y="299053"/>
                    <a:pt x="1347264" y="298987"/>
                    <a:pt x="1327788" y="295733"/>
                  </a:cubicBezTo>
                  <a:lnTo>
                    <a:pt x="1228357" y="820457"/>
                  </a:lnTo>
                  <a:cubicBezTo>
                    <a:pt x="1112355" y="890199"/>
                    <a:pt x="956581" y="936694"/>
                    <a:pt x="794178" y="966584"/>
                  </a:cubicBezTo>
                  <a:cubicBezTo>
                    <a:pt x="794182" y="966566"/>
                    <a:pt x="794756" y="963612"/>
                    <a:pt x="893609" y="455144"/>
                  </a:cubicBezTo>
                  <a:cubicBezTo>
                    <a:pt x="893599" y="455142"/>
                    <a:pt x="893168" y="455070"/>
                    <a:pt x="873722" y="451822"/>
                  </a:cubicBezTo>
                  <a:cubicBezTo>
                    <a:pt x="873720" y="451836"/>
                    <a:pt x="873222" y="454449"/>
                    <a:pt x="774292" y="973225"/>
                  </a:cubicBezTo>
                  <a:cubicBezTo>
                    <a:pt x="704691" y="983189"/>
                    <a:pt x="638404" y="993151"/>
                    <a:pt x="568803" y="999794"/>
                  </a:cubicBezTo>
                  <a:cubicBezTo>
                    <a:pt x="568803" y="999790"/>
                    <a:pt x="568803" y="999724"/>
                    <a:pt x="568802" y="998548"/>
                  </a:cubicBezTo>
                  <a:lnTo>
                    <a:pt x="568803" y="989831"/>
                  </a:lnTo>
                  <a:cubicBezTo>
                    <a:pt x="568798" y="989831"/>
                    <a:pt x="568692" y="989831"/>
                    <a:pt x="566731" y="989831"/>
                  </a:cubicBezTo>
                  <a:lnTo>
                    <a:pt x="552231" y="989830"/>
                  </a:lnTo>
                  <a:cubicBezTo>
                    <a:pt x="552229" y="989836"/>
                    <a:pt x="552207" y="989925"/>
                    <a:pt x="551817" y="991491"/>
                  </a:cubicBezTo>
                  <a:lnTo>
                    <a:pt x="548917" y="1003115"/>
                  </a:lnTo>
                  <a:cubicBezTo>
                    <a:pt x="479315" y="1009757"/>
                    <a:pt x="409714" y="1016399"/>
                    <a:pt x="343428" y="1019720"/>
                  </a:cubicBezTo>
                  <a:cubicBezTo>
                    <a:pt x="343429" y="1019713"/>
                    <a:pt x="343718" y="1018265"/>
                    <a:pt x="403086" y="720826"/>
                  </a:cubicBezTo>
                  <a:cubicBezTo>
                    <a:pt x="403080" y="720825"/>
                    <a:pt x="402969" y="720803"/>
                    <a:pt x="401014" y="720411"/>
                  </a:cubicBezTo>
                  <a:lnTo>
                    <a:pt x="386514" y="717505"/>
                  </a:lnTo>
                  <a:cubicBezTo>
                    <a:pt x="386509" y="717526"/>
                    <a:pt x="385992" y="720010"/>
                    <a:pt x="323542" y="101972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
            <p:cNvSpPr>
              <a:spLocks/>
            </p:cNvSpPr>
            <p:nvPr/>
          </p:nvSpPr>
          <p:spPr bwMode="auto">
            <a:xfrm rot="19947145" flipH="1" flipV="1">
              <a:off x="11168910" y="281207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5"/>
            <p:cNvSpPr>
              <a:spLocks/>
            </p:cNvSpPr>
            <p:nvPr/>
          </p:nvSpPr>
          <p:spPr bwMode="auto">
            <a:xfrm rot="20882065" flipH="1" flipV="1">
              <a:off x="-61827" y="4253830"/>
              <a:ext cx="460748" cy="530712"/>
            </a:xfrm>
            <a:custGeom>
              <a:avLst/>
              <a:gdLst/>
              <a:ahLst/>
              <a:cxnLst/>
              <a:rect l="l" t="t" r="r" b="b"/>
              <a:pathLst>
                <a:path w="428867" h="493990">
                  <a:moveTo>
                    <a:pt x="293679" y="145331"/>
                  </a:moveTo>
                  <a:lnTo>
                    <a:pt x="297031" y="139297"/>
                  </a:lnTo>
                  <a:lnTo>
                    <a:pt x="274234" y="126558"/>
                  </a:lnTo>
                  <a:lnTo>
                    <a:pt x="271552" y="132592"/>
                  </a:lnTo>
                  <a:close/>
                  <a:moveTo>
                    <a:pt x="354024" y="180868"/>
                  </a:moveTo>
                  <a:lnTo>
                    <a:pt x="359388" y="172822"/>
                  </a:lnTo>
                  <a:lnTo>
                    <a:pt x="335250" y="160083"/>
                  </a:lnTo>
                  <a:lnTo>
                    <a:pt x="331897" y="168128"/>
                  </a:lnTo>
                  <a:close/>
                  <a:moveTo>
                    <a:pt x="336749" y="259316"/>
                  </a:moveTo>
                  <a:cubicBezTo>
                    <a:pt x="343217" y="254519"/>
                    <a:pt x="351303" y="249722"/>
                    <a:pt x="358782" y="245526"/>
                  </a:cubicBezTo>
                  <a:lnTo>
                    <a:pt x="354537" y="238530"/>
                  </a:lnTo>
                  <a:cubicBezTo>
                    <a:pt x="346451" y="241728"/>
                    <a:pt x="339983" y="246525"/>
                    <a:pt x="331897" y="251321"/>
                  </a:cubicBezTo>
                  <a:close/>
                  <a:moveTo>
                    <a:pt x="311112" y="292841"/>
                  </a:moveTo>
                  <a:lnTo>
                    <a:pt x="319158" y="294182"/>
                  </a:lnTo>
                  <a:lnTo>
                    <a:pt x="322510" y="275408"/>
                  </a:lnTo>
                  <a:lnTo>
                    <a:pt x="314464" y="273396"/>
                  </a:lnTo>
                  <a:close/>
                  <a:moveTo>
                    <a:pt x="218741" y="333070"/>
                  </a:moveTo>
                  <a:cubicBezTo>
                    <a:pt x="226826" y="328274"/>
                    <a:pt x="233295" y="323477"/>
                    <a:pt x="240774" y="317881"/>
                  </a:cubicBezTo>
                  <a:lnTo>
                    <a:pt x="236529" y="312285"/>
                  </a:lnTo>
                  <a:cubicBezTo>
                    <a:pt x="228443" y="317082"/>
                    <a:pt x="221975" y="321878"/>
                    <a:pt x="214496" y="327474"/>
                  </a:cubicBezTo>
                  <a:close/>
                  <a:moveTo>
                    <a:pt x="306418" y="363243"/>
                  </a:moveTo>
                  <a:lnTo>
                    <a:pt x="311112" y="337764"/>
                  </a:lnTo>
                  <a:lnTo>
                    <a:pt x="303066" y="335752"/>
                  </a:lnTo>
                  <a:lnTo>
                    <a:pt x="298372" y="361232"/>
                  </a:lnTo>
                  <a:close/>
                  <a:moveTo>
                    <a:pt x="107280" y="342457"/>
                  </a:moveTo>
                  <a:lnTo>
                    <a:pt x="109962" y="334412"/>
                  </a:lnTo>
                  <a:lnTo>
                    <a:pt x="84483" y="325025"/>
                  </a:lnTo>
                  <a:lnTo>
                    <a:pt x="81801" y="333071"/>
                  </a:lnTo>
                  <a:close/>
                  <a:moveTo>
                    <a:pt x="163114" y="372629"/>
                  </a:moveTo>
                  <a:cubicBezTo>
                    <a:pt x="169454" y="367852"/>
                    <a:pt x="175793" y="363075"/>
                    <a:pt x="183123" y="357302"/>
                  </a:cubicBezTo>
                  <a:lnTo>
                    <a:pt x="178962" y="350336"/>
                  </a:lnTo>
                  <a:cubicBezTo>
                    <a:pt x="175793" y="351928"/>
                    <a:pt x="174208" y="353521"/>
                    <a:pt x="172623" y="355113"/>
                  </a:cubicBezTo>
                  <a:cubicBezTo>
                    <a:pt x="172617" y="355111"/>
                    <a:pt x="172266" y="354985"/>
                    <a:pt x="150436" y="347151"/>
                  </a:cubicBezTo>
                  <a:cubicBezTo>
                    <a:pt x="150435" y="347155"/>
                    <a:pt x="150403" y="347345"/>
                    <a:pt x="148851" y="356705"/>
                  </a:cubicBezTo>
                  <a:cubicBezTo>
                    <a:pt x="148857" y="356708"/>
                    <a:pt x="149159" y="356808"/>
                    <a:pt x="163114" y="361483"/>
                  </a:cubicBezTo>
                  <a:cubicBezTo>
                    <a:pt x="161529" y="363075"/>
                    <a:pt x="159945" y="364668"/>
                    <a:pt x="157568" y="367056"/>
                  </a:cubicBezTo>
                  <a:close/>
                  <a:moveTo>
                    <a:pt x="287644" y="430292"/>
                  </a:moveTo>
                  <a:lnTo>
                    <a:pt x="295020" y="431633"/>
                  </a:lnTo>
                  <a:lnTo>
                    <a:pt x="300384" y="404813"/>
                  </a:lnTo>
                  <a:lnTo>
                    <a:pt x="290326" y="404813"/>
                  </a:lnTo>
                  <a:close/>
                  <a:moveTo>
                    <a:pt x="107043" y="414201"/>
                  </a:moveTo>
                  <a:cubicBezTo>
                    <a:pt x="113512" y="409459"/>
                    <a:pt x="119980" y="404718"/>
                    <a:pt x="127257" y="397606"/>
                  </a:cubicBezTo>
                  <a:lnTo>
                    <a:pt x="121597" y="392074"/>
                  </a:lnTo>
                  <a:cubicBezTo>
                    <a:pt x="115129" y="398396"/>
                    <a:pt x="108661" y="403138"/>
                    <a:pt x="101383" y="408669"/>
                  </a:cubicBezTo>
                  <a:close/>
                  <a:moveTo>
                    <a:pt x="52634" y="459124"/>
                  </a:moveTo>
                  <a:cubicBezTo>
                    <a:pt x="59004" y="452687"/>
                    <a:pt x="65374" y="447859"/>
                    <a:pt x="71744" y="441423"/>
                  </a:cubicBezTo>
                  <a:lnTo>
                    <a:pt x="66966" y="434986"/>
                  </a:lnTo>
                  <a:cubicBezTo>
                    <a:pt x="59004" y="441423"/>
                    <a:pt x="52634" y="446250"/>
                    <a:pt x="46265" y="451078"/>
                  </a:cubicBezTo>
                  <a:close/>
                  <a:moveTo>
                    <a:pt x="9576" y="493990"/>
                  </a:moveTo>
                  <a:lnTo>
                    <a:pt x="19151" y="485994"/>
                  </a:lnTo>
                  <a:cubicBezTo>
                    <a:pt x="19149" y="485992"/>
                    <a:pt x="19106" y="485949"/>
                    <a:pt x="18353" y="485195"/>
                  </a:cubicBezTo>
                  <a:lnTo>
                    <a:pt x="12768" y="479598"/>
                  </a:lnTo>
                  <a:cubicBezTo>
                    <a:pt x="7980" y="484395"/>
                    <a:pt x="3192" y="487593"/>
                    <a:pt x="0" y="490792"/>
                  </a:cubicBezTo>
                  <a:cubicBezTo>
                    <a:pt x="9576" y="465205"/>
                    <a:pt x="22343" y="434822"/>
                    <a:pt x="38302" y="401239"/>
                  </a:cubicBezTo>
                  <a:cubicBezTo>
                    <a:pt x="38310" y="401243"/>
                    <a:pt x="39001" y="401537"/>
                    <a:pt x="102140" y="428425"/>
                  </a:cubicBezTo>
                  <a:cubicBezTo>
                    <a:pt x="102141" y="428422"/>
                    <a:pt x="102163" y="428368"/>
                    <a:pt x="102539" y="427425"/>
                  </a:cubicBezTo>
                  <a:lnTo>
                    <a:pt x="105332" y="420429"/>
                  </a:lnTo>
                  <a:cubicBezTo>
                    <a:pt x="105325" y="420426"/>
                    <a:pt x="104643" y="420136"/>
                    <a:pt x="41495" y="393243"/>
                  </a:cubicBezTo>
                  <a:cubicBezTo>
                    <a:pt x="71817" y="332476"/>
                    <a:pt x="114907" y="262113"/>
                    <a:pt x="165977" y="196548"/>
                  </a:cubicBezTo>
                  <a:cubicBezTo>
                    <a:pt x="165984" y="196553"/>
                    <a:pt x="166900" y="197148"/>
                    <a:pt x="288865" y="276505"/>
                  </a:cubicBezTo>
                  <a:cubicBezTo>
                    <a:pt x="282481" y="281303"/>
                    <a:pt x="277693" y="284501"/>
                    <a:pt x="272905" y="287699"/>
                  </a:cubicBezTo>
                  <a:cubicBezTo>
                    <a:pt x="272907" y="287702"/>
                    <a:pt x="272938" y="287744"/>
                    <a:pt x="273504" y="288499"/>
                  </a:cubicBezTo>
                  <a:lnTo>
                    <a:pt x="277693" y="294096"/>
                  </a:lnTo>
                  <a:cubicBezTo>
                    <a:pt x="284077" y="289298"/>
                    <a:pt x="292056" y="286101"/>
                    <a:pt x="298440" y="281303"/>
                  </a:cubicBezTo>
                  <a:cubicBezTo>
                    <a:pt x="298439" y="281300"/>
                    <a:pt x="298425" y="281272"/>
                    <a:pt x="298241" y="280903"/>
                  </a:cubicBezTo>
                  <a:lnTo>
                    <a:pt x="296844" y="278104"/>
                  </a:lnTo>
                  <a:cubicBezTo>
                    <a:pt x="296847" y="278101"/>
                    <a:pt x="296874" y="278059"/>
                    <a:pt x="297243" y="277505"/>
                  </a:cubicBezTo>
                  <a:lnTo>
                    <a:pt x="300036" y="273307"/>
                  </a:lnTo>
                  <a:cubicBezTo>
                    <a:pt x="300028" y="273302"/>
                    <a:pt x="299023" y="272655"/>
                    <a:pt x="170765" y="190151"/>
                  </a:cubicBezTo>
                  <a:cubicBezTo>
                    <a:pt x="245165" y="96306"/>
                    <a:pt x="335407" y="16891"/>
                    <a:pt x="428867" y="0"/>
                  </a:cubicBezTo>
                  <a:lnTo>
                    <a:pt x="409244" y="92593"/>
                  </a:lnTo>
                  <a:lnTo>
                    <a:pt x="335250" y="40063"/>
                  </a:lnTo>
                  <a:lnTo>
                    <a:pt x="330556" y="46098"/>
                  </a:lnTo>
                  <a:lnTo>
                    <a:pt x="407239" y="102055"/>
                  </a:lnTo>
                  <a:lnTo>
                    <a:pt x="328701" y="472641"/>
                  </a:lnTo>
                  <a:cubicBezTo>
                    <a:pt x="315067" y="475038"/>
                    <a:pt x="301308" y="476659"/>
                    <a:pt x="287269" y="477998"/>
                  </a:cubicBezTo>
                  <a:cubicBezTo>
                    <a:pt x="287269" y="477995"/>
                    <a:pt x="287269" y="477954"/>
                    <a:pt x="287269" y="477399"/>
                  </a:cubicBezTo>
                  <a:lnTo>
                    <a:pt x="287269" y="473201"/>
                  </a:lnTo>
                  <a:cubicBezTo>
                    <a:pt x="287265" y="473201"/>
                    <a:pt x="287213" y="473201"/>
                    <a:pt x="286271" y="473201"/>
                  </a:cubicBezTo>
                  <a:lnTo>
                    <a:pt x="279289" y="473201"/>
                  </a:lnTo>
                  <a:cubicBezTo>
                    <a:pt x="279288" y="473204"/>
                    <a:pt x="279278" y="473245"/>
                    <a:pt x="279089" y="474001"/>
                  </a:cubicBezTo>
                  <a:lnTo>
                    <a:pt x="277693" y="479598"/>
                  </a:lnTo>
                  <a:cubicBezTo>
                    <a:pt x="244178" y="482796"/>
                    <a:pt x="210664" y="485994"/>
                    <a:pt x="178745" y="487593"/>
                  </a:cubicBezTo>
                  <a:cubicBezTo>
                    <a:pt x="178747" y="487584"/>
                    <a:pt x="178969" y="486472"/>
                    <a:pt x="207472" y="343669"/>
                  </a:cubicBezTo>
                  <a:cubicBezTo>
                    <a:pt x="207469" y="343669"/>
                    <a:pt x="207417" y="343658"/>
                    <a:pt x="206474" y="343470"/>
                  </a:cubicBezTo>
                  <a:lnTo>
                    <a:pt x="199492" y="342071"/>
                  </a:lnTo>
                  <a:cubicBezTo>
                    <a:pt x="199490" y="342081"/>
                    <a:pt x="199246" y="343252"/>
                    <a:pt x="169169" y="487593"/>
                  </a:cubicBezTo>
                  <a:cubicBezTo>
                    <a:pt x="106928" y="492391"/>
                    <a:pt x="49474" y="492391"/>
                    <a:pt x="9576" y="49399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5"/>
            <p:cNvSpPr>
              <a:spLocks/>
            </p:cNvSpPr>
            <p:nvPr/>
          </p:nvSpPr>
          <p:spPr bwMode="auto">
            <a:xfrm rot="19800000" flipH="1" flipV="1">
              <a:off x="1330889" y="75508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5"/>
            <p:cNvSpPr>
              <a:spLocks/>
            </p:cNvSpPr>
            <p:nvPr/>
          </p:nvSpPr>
          <p:spPr bwMode="auto">
            <a:xfrm rot="18214566" flipH="1" flipV="1">
              <a:off x="9117238" y="2017777"/>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5"/>
            <p:cNvSpPr>
              <a:spLocks/>
            </p:cNvSpPr>
            <p:nvPr/>
          </p:nvSpPr>
          <p:spPr bwMode="auto">
            <a:xfrm rot="11700000" flipH="1" flipV="1">
              <a:off x="3085" y="2442311"/>
              <a:ext cx="629665" cy="527516"/>
            </a:xfrm>
            <a:custGeom>
              <a:avLst/>
              <a:gdLst/>
              <a:ahLst/>
              <a:cxnLst/>
              <a:rect l="l" t="t" r="r" b="b"/>
              <a:pathLst>
                <a:path w="586098" h="491017">
                  <a:moveTo>
                    <a:pt x="400101" y="385441"/>
                  </a:moveTo>
                  <a:lnTo>
                    <a:pt x="395407" y="411590"/>
                  </a:lnTo>
                  <a:lnTo>
                    <a:pt x="403453" y="412931"/>
                  </a:lnTo>
                  <a:lnTo>
                    <a:pt x="408147" y="387452"/>
                  </a:lnTo>
                  <a:close/>
                  <a:moveTo>
                    <a:pt x="176824" y="408237"/>
                  </a:moveTo>
                  <a:lnTo>
                    <a:pt x="174142" y="433716"/>
                  </a:lnTo>
                  <a:lnTo>
                    <a:pt x="181518" y="435057"/>
                  </a:lnTo>
                  <a:lnTo>
                    <a:pt x="186882" y="408237"/>
                  </a:lnTo>
                  <a:close/>
                  <a:moveTo>
                    <a:pt x="411499" y="317050"/>
                  </a:moveTo>
                  <a:lnTo>
                    <a:pt x="406805" y="342529"/>
                  </a:lnTo>
                  <a:lnTo>
                    <a:pt x="416192" y="343870"/>
                  </a:lnTo>
                  <a:lnTo>
                    <a:pt x="420886" y="318391"/>
                  </a:lnTo>
                  <a:close/>
                  <a:moveTo>
                    <a:pt x="189564" y="339176"/>
                  </a:moveTo>
                  <a:lnTo>
                    <a:pt x="184870" y="364656"/>
                  </a:lnTo>
                  <a:lnTo>
                    <a:pt x="192916" y="366667"/>
                  </a:lnTo>
                  <a:lnTo>
                    <a:pt x="197610" y="341188"/>
                  </a:lnTo>
                  <a:close/>
                  <a:moveTo>
                    <a:pt x="424239" y="247989"/>
                  </a:moveTo>
                  <a:lnTo>
                    <a:pt x="419545" y="273468"/>
                  </a:lnTo>
                  <a:lnTo>
                    <a:pt x="427591" y="275479"/>
                  </a:lnTo>
                  <a:lnTo>
                    <a:pt x="432285" y="250000"/>
                  </a:lnTo>
                  <a:close/>
                  <a:moveTo>
                    <a:pt x="36934" y="350575"/>
                  </a:moveTo>
                  <a:cubicBezTo>
                    <a:pt x="36933" y="350579"/>
                    <a:pt x="36899" y="350781"/>
                    <a:pt x="35349" y="360129"/>
                  </a:cubicBezTo>
                  <a:cubicBezTo>
                    <a:pt x="35352" y="360130"/>
                    <a:pt x="35556" y="360199"/>
                    <a:pt x="49612" y="364906"/>
                  </a:cubicBezTo>
                  <a:cubicBezTo>
                    <a:pt x="48027" y="366499"/>
                    <a:pt x="46443" y="368092"/>
                    <a:pt x="44066" y="370480"/>
                  </a:cubicBezTo>
                  <a:lnTo>
                    <a:pt x="49612" y="376054"/>
                  </a:lnTo>
                  <a:cubicBezTo>
                    <a:pt x="55952" y="371276"/>
                    <a:pt x="62291" y="366499"/>
                    <a:pt x="69621" y="360727"/>
                  </a:cubicBezTo>
                  <a:lnTo>
                    <a:pt x="65460" y="353760"/>
                  </a:lnTo>
                  <a:cubicBezTo>
                    <a:pt x="62291" y="355352"/>
                    <a:pt x="60706" y="356944"/>
                    <a:pt x="59121" y="358537"/>
                  </a:cubicBezTo>
                  <a:cubicBezTo>
                    <a:pt x="59116" y="358535"/>
                    <a:pt x="58783" y="358416"/>
                    <a:pt x="36934" y="350575"/>
                  </a:cubicBezTo>
                  <a:close/>
                  <a:moveTo>
                    <a:pt x="123027" y="315709"/>
                  </a:moveTo>
                  <a:cubicBezTo>
                    <a:pt x="114941" y="320506"/>
                    <a:pt x="108473" y="325302"/>
                    <a:pt x="100994" y="330898"/>
                  </a:cubicBezTo>
                  <a:lnTo>
                    <a:pt x="105239" y="336494"/>
                  </a:lnTo>
                  <a:cubicBezTo>
                    <a:pt x="113324" y="331698"/>
                    <a:pt x="119793" y="326901"/>
                    <a:pt x="127272" y="321305"/>
                  </a:cubicBezTo>
                  <a:close/>
                  <a:moveTo>
                    <a:pt x="200962" y="276820"/>
                  </a:moveTo>
                  <a:lnTo>
                    <a:pt x="197610" y="296265"/>
                  </a:lnTo>
                  <a:lnTo>
                    <a:pt x="205656" y="297606"/>
                  </a:lnTo>
                  <a:lnTo>
                    <a:pt x="209008" y="278831"/>
                  </a:lnTo>
                  <a:close/>
                  <a:moveTo>
                    <a:pt x="241035" y="241954"/>
                  </a:moveTo>
                  <a:cubicBezTo>
                    <a:pt x="232949" y="245152"/>
                    <a:pt x="226481" y="249949"/>
                    <a:pt x="218395" y="254745"/>
                  </a:cubicBezTo>
                  <a:lnTo>
                    <a:pt x="223247" y="262740"/>
                  </a:lnTo>
                  <a:cubicBezTo>
                    <a:pt x="229715" y="257943"/>
                    <a:pt x="237801" y="253146"/>
                    <a:pt x="245280" y="248949"/>
                  </a:cubicBezTo>
                  <a:close/>
                  <a:moveTo>
                    <a:pt x="436978" y="179598"/>
                  </a:moveTo>
                  <a:lnTo>
                    <a:pt x="432284" y="205077"/>
                  </a:lnTo>
                  <a:lnTo>
                    <a:pt x="440330" y="206418"/>
                  </a:lnTo>
                  <a:lnTo>
                    <a:pt x="445024" y="180939"/>
                  </a:lnTo>
                  <a:close/>
                  <a:moveTo>
                    <a:pt x="365353" y="177587"/>
                  </a:moveTo>
                  <a:cubicBezTo>
                    <a:pt x="357267" y="180827"/>
                    <a:pt x="349182" y="185688"/>
                    <a:pt x="341703" y="189942"/>
                  </a:cubicBezTo>
                  <a:lnTo>
                    <a:pt x="345948" y="197031"/>
                  </a:lnTo>
                  <a:cubicBezTo>
                    <a:pt x="352416" y="193790"/>
                    <a:pt x="360502" y="188929"/>
                    <a:pt x="368183" y="184676"/>
                  </a:cubicBezTo>
                  <a:close/>
                  <a:moveTo>
                    <a:pt x="281975" y="197031"/>
                  </a:moveTo>
                  <a:lnTo>
                    <a:pt x="278740" y="204971"/>
                  </a:lnTo>
                  <a:cubicBezTo>
                    <a:pt x="278744" y="204973"/>
                    <a:pt x="278973" y="205098"/>
                    <a:pt x="293294" y="212911"/>
                  </a:cubicBezTo>
                  <a:cubicBezTo>
                    <a:pt x="288443" y="216088"/>
                    <a:pt x="283592" y="217676"/>
                    <a:pt x="279347" y="221646"/>
                  </a:cubicBezTo>
                  <a:lnTo>
                    <a:pt x="283592" y="227204"/>
                  </a:lnTo>
                  <a:cubicBezTo>
                    <a:pt x="291677" y="224028"/>
                    <a:pt x="298146" y="219263"/>
                    <a:pt x="306029" y="215492"/>
                  </a:cubicBezTo>
                  <a:lnTo>
                    <a:pt x="304614" y="211324"/>
                  </a:lnTo>
                  <a:lnTo>
                    <a:pt x="305827" y="209537"/>
                  </a:lnTo>
                  <a:lnTo>
                    <a:pt x="302997" y="208147"/>
                  </a:lnTo>
                  <a:cubicBezTo>
                    <a:pt x="302991" y="208144"/>
                    <a:pt x="302658" y="207968"/>
                    <a:pt x="281975" y="197031"/>
                  </a:cubicBezTo>
                  <a:close/>
                  <a:moveTo>
                    <a:pt x="430422" y="150767"/>
                  </a:moveTo>
                  <a:cubicBezTo>
                    <a:pt x="420812" y="153936"/>
                    <a:pt x="412803" y="157106"/>
                    <a:pt x="405195" y="161266"/>
                  </a:cubicBezTo>
                  <a:lnTo>
                    <a:pt x="407998" y="168200"/>
                  </a:lnTo>
                  <a:cubicBezTo>
                    <a:pt x="416007" y="165030"/>
                    <a:pt x="424015" y="161860"/>
                    <a:pt x="433225" y="157700"/>
                  </a:cubicBezTo>
                  <a:close/>
                  <a:moveTo>
                    <a:pt x="496131" y="127970"/>
                  </a:moveTo>
                  <a:cubicBezTo>
                    <a:pt x="488122" y="131188"/>
                    <a:pt x="480113" y="132797"/>
                    <a:pt x="470904" y="137022"/>
                  </a:cubicBezTo>
                  <a:lnTo>
                    <a:pt x="473707" y="144062"/>
                  </a:lnTo>
                  <a:cubicBezTo>
                    <a:pt x="481716" y="140843"/>
                    <a:pt x="489724" y="139234"/>
                    <a:pt x="498934" y="135010"/>
                  </a:cubicBezTo>
                  <a:close/>
                  <a:moveTo>
                    <a:pt x="486595" y="107185"/>
                  </a:moveTo>
                  <a:lnTo>
                    <a:pt x="481901" y="113890"/>
                  </a:lnTo>
                  <a:lnTo>
                    <a:pt x="502016" y="129982"/>
                  </a:lnTo>
                  <a:lnTo>
                    <a:pt x="507380" y="123277"/>
                  </a:lnTo>
                  <a:close/>
                  <a:moveTo>
                    <a:pt x="221748" y="163506"/>
                  </a:moveTo>
                  <a:lnTo>
                    <a:pt x="218395" y="171552"/>
                  </a:lnTo>
                  <a:lnTo>
                    <a:pt x="240522" y="184292"/>
                  </a:lnTo>
                  <a:lnTo>
                    <a:pt x="245886" y="176246"/>
                  </a:lnTo>
                  <a:close/>
                  <a:moveTo>
                    <a:pt x="430273" y="64273"/>
                  </a:moveTo>
                  <a:lnTo>
                    <a:pt x="425579" y="72319"/>
                  </a:lnTo>
                  <a:lnTo>
                    <a:pt x="446365" y="88411"/>
                  </a:lnTo>
                  <a:lnTo>
                    <a:pt x="451058" y="80365"/>
                  </a:lnTo>
                  <a:close/>
                  <a:moveTo>
                    <a:pt x="160732" y="129982"/>
                  </a:moveTo>
                  <a:lnTo>
                    <a:pt x="158050" y="136016"/>
                  </a:lnTo>
                  <a:lnTo>
                    <a:pt x="180177" y="148755"/>
                  </a:lnTo>
                  <a:lnTo>
                    <a:pt x="183529" y="142721"/>
                  </a:lnTo>
                  <a:close/>
                  <a:moveTo>
                    <a:pt x="376633" y="22702"/>
                  </a:moveTo>
                  <a:lnTo>
                    <a:pt x="371269" y="28737"/>
                  </a:lnTo>
                  <a:lnTo>
                    <a:pt x="392055" y="44829"/>
                  </a:lnTo>
                  <a:lnTo>
                    <a:pt x="397419" y="38794"/>
                  </a:lnTo>
                  <a:close/>
                  <a:moveTo>
                    <a:pt x="221748" y="43487"/>
                  </a:moveTo>
                  <a:lnTo>
                    <a:pt x="217054" y="49522"/>
                  </a:lnTo>
                  <a:lnTo>
                    <a:pt x="390714" y="176246"/>
                  </a:lnTo>
                  <a:lnTo>
                    <a:pt x="397419" y="168200"/>
                  </a:lnTo>
                  <a:close/>
                  <a:moveTo>
                    <a:pt x="314545" y="3494"/>
                  </a:moveTo>
                  <a:cubicBezTo>
                    <a:pt x="327854" y="1026"/>
                    <a:pt x="341228" y="-178"/>
                    <a:pt x="354631" y="21"/>
                  </a:cubicBezTo>
                  <a:cubicBezTo>
                    <a:pt x="418967" y="977"/>
                    <a:pt x="483977" y="34259"/>
                    <a:pt x="545620" y="115216"/>
                  </a:cubicBezTo>
                  <a:cubicBezTo>
                    <a:pt x="542428" y="115216"/>
                    <a:pt x="540832" y="115216"/>
                    <a:pt x="537640" y="116816"/>
                  </a:cubicBezTo>
                  <a:cubicBezTo>
                    <a:pt x="537641" y="116819"/>
                    <a:pt x="537663" y="116873"/>
                    <a:pt x="538039" y="117815"/>
                  </a:cubicBezTo>
                  <a:lnTo>
                    <a:pt x="540832" y="124811"/>
                  </a:lnTo>
                  <a:cubicBezTo>
                    <a:pt x="544024" y="123212"/>
                    <a:pt x="547216" y="123212"/>
                    <a:pt x="552003" y="121613"/>
                  </a:cubicBezTo>
                  <a:cubicBezTo>
                    <a:pt x="555195" y="128010"/>
                    <a:pt x="559983" y="134406"/>
                    <a:pt x="563175" y="139204"/>
                  </a:cubicBezTo>
                  <a:cubicBezTo>
                    <a:pt x="612649" y="257541"/>
                    <a:pt x="577538" y="335900"/>
                    <a:pt x="500933" y="388671"/>
                  </a:cubicBezTo>
                  <a:cubicBezTo>
                    <a:pt x="500935" y="388662"/>
                    <a:pt x="501237" y="387122"/>
                    <a:pt x="548811" y="144001"/>
                  </a:cubicBezTo>
                  <a:cubicBezTo>
                    <a:pt x="548807" y="144001"/>
                    <a:pt x="548609" y="143968"/>
                    <a:pt x="539236" y="142402"/>
                  </a:cubicBezTo>
                  <a:lnTo>
                    <a:pt x="491358" y="395068"/>
                  </a:lnTo>
                  <a:cubicBezTo>
                    <a:pt x="435500" y="428650"/>
                    <a:pt x="360491" y="451038"/>
                    <a:pt x="282290" y="465431"/>
                  </a:cubicBezTo>
                  <a:cubicBezTo>
                    <a:pt x="282292" y="465423"/>
                    <a:pt x="282573" y="463978"/>
                    <a:pt x="330168" y="219162"/>
                  </a:cubicBezTo>
                  <a:cubicBezTo>
                    <a:pt x="330164" y="219161"/>
                    <a:pt x="329966" y="219128"/>
                    <a:pt x="320593" y="217562"/>
                  </a:cubicBezTo>
                  <a:cubicBezTo>
                    <a:pt x="320591" y="217572"/>
                    <a:pt x="320299" y="219102"/>
                    <a:pt x="272714" y="468629"/>
                  </a:cubicBezTo>
                  <a:cubicBezTo>
                    <a:pt x="239200" y="473427"/>
                    <a:pt x="207281" y="478224"/>
                    <a:pt x="173766" y="481422"/>
                  </a:cubicBezTo>
                  <a:cubicBezTo>
                    <a:pt x="173767" y="481419"/>
                    <a:pt x="173767" y="481377"/>
                    <a:pt x="173766" y="480823"/>
                  </a:cubicBezTo>
                  <a:lnTo>
                    <a:pt x="173767" y="476625"/>
                  </a:lnTo>
                  <a:cubicBezTo>
                    <a:pt x="173763" y="476625"/>
                    <a:pt x="173711" y="476625"/>
                    <a:pt x="172769" y="476625"/>
                  </a:cubicBezTo>
                  <a:lnTo>
                    <a:pt x="165787" y="476625"/>
                  </a:lnTo>
                  <a:cubicBezTo>
                    <a:pt x="165786" y="476627"/>
                    <a:pt x="165776" y="476670"/>
                    <a:pt x="165588" y="477425"/>
                  </a:cubicBezTo>
                  <a:lnTo>
                    <a:pt x="164191" y="483022"/>
                  </a:lnTo>
                  <a:cubicBezTo>
                    <a:pt x="130676" y="486220"/>
                    <a:pt x="97161" y="489418"/>
                    <a:pt x="65243" y="491017"/>
                  </a:cubicBezTo>
                  <a:cubicBezTo>
                    <a:pt x="65245" y="491008"/>
                    <a:pt x="65471" y="489875"/>
                    <a:pt x="93970" y="347093"/>
                  </a:cubicBezTo>
                  <a:cubicBezTo>
                    <a:pt x="93966" y="347093"/>
                    <a:pt x="93913" y="347082"/>
                    <a:pt x="92972" y="346894"/>
                  </a:cubicBezTo>
                  <a:lnTo>
                    <a:pt x="85990" y="345495"/>
                  </a:lnTo>
                  <a:cubicBezTo>
                    <a:pt x="85988" y="345503"/>
                    <a:pt x="85761" y="346592"/>
                    <a:pt x="56633" y="486380"/>
                  </a:cubicBezTo>
                  <a:lnTo>
                    <a:pt x="0" y="275023"/>
                  </a:lnTo>
                  <a:cubicBezTo>
                    <a:pt x="15586" y="249413"/>
                    <a:pt x="33478" y="224360"/>
                    <a:pt x="52475" y="199972"/>
                  </a:cubicBezTo>
                  <a:cubicBezTo>
                    <a:pt x="52482" y="199976"/>
                    <a:pt x="53395" y="200570"/>
                    <a:pt x="175363" y="279929"/>
                  </a:cubicBezTo>
                  <a:cubicBezTo>
                    <a:pt x="168979" y="284727"/>
                    <a:pt x="164191" y="287925"/>
                    <a:pt x="159403" y="291123"/>
                  </a:cubicBezTo>
                  <a:cubicBezTo>
                    <a:pt x="159405" y="291126"/>
                    <a:pt x="159437" y="291168"/>
                    <a:pt x="160002" y="291923"/>
                  </a:cubicBezTo>
                  <a:lnTo>
                    <a:pt x="164191" y="297520"/>
                  </a:lnTo>
                  <a:cubicBezTo>
                    <a:pt x="170575" y="292722"/>
                    <a:pt x="178554" y="289524"/>
                    <a:pt x="184938" y="284727"/>
                  </a:cubicBezTo>
                  <a:cubicBezTo>
                    <a:pt x="184937" y="284724"/>
                    <a:pt x="184923" y="284697"/>
                    <a:pt x="184739" y="284327"/>
                  </a:cubicBezTo>
                  <a:lnTo>
                    <a:pt x="183342" y="281529"/>
                  </a:lnTo>
                  <a:cubicBezTo>
                    <a:pt x="183344" y="281527"/>
                    <a:pt x="183365" y="281494"/>
                    <a:pt x="183741" y="280929"/>
                  </a:cubicBezTo>
                  <a:lnTo>
                    <a:pt x="186534" y="276731"/>
                  </a:lnTo>
                  <a:cubicBezTo>
                    <a:pt x="186526" y="276726"/>
                    <a:pt x="185504" y="276068"/>
                    <a:pt x="57263" y="193575"/>
                  </a:cubicBezTo>
                  <a:cubicBezTo>
                    <a:pt x="131449" y="100000"/>
                    <a:pt x="221386" y="20772"/>
                    <a:pt x="314545" y="3494"/>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5"/>
            <p:cNvSpPr>
              <a:spLocks/>
            </p:cNvSpPr>
            <p:nvPr/>
          </p:nvSpPr>
          <p:spPr bwMode="auto">
            <a:xfrm rot="9195332" flipV="1">
              <a:off x="-92426" y="1234805"/>
              <a:ext cx="703390" cy="534388"/>
            </a:xfrm>
            <a:custGeom>
              <a:avLst/>
              <a:gdLst/>
              <a:ahLst/>
              <a:cxnLst/>
              <a:rect l="l" t="t" r="r" b="b"/>
              <a:pathLst>
                <a:path w="654723" h="497414">
                  <a:moveTo>
                    <a:pt x="513603" y="385441"/>
                  </a:moveTo>
                  <a:lnTo>
                    <a:pt x="521649" y="387452"/>
                  </a:lnTo>
                  <a:lnTo>
                    <a:pt x="516955" y="412931"/>
                  </a:lnTo>
                  <a:lnTo>
                    <a:pt x="508909" y="411590"/>
                  </a:lnTo>
                  <a:close/>
                  <a:moveTo>
                    <a:pt x="630873" y="304671"/>
                  </a:moveTo>
                  <a:cubicBezTo>
                    <a:pt x="614571" y="387978"/>
                    <a:pt x="614437" y="388666"/>
                    <a:pt x="614435" y="388672"/>
                  </a:cubicBezTo>
                  <a:cubicBezTo>
                    <a:pt x="630087" y="377890"/>
                    <a:pt x="644006" y="366040"/>
                    <a:pt x="654723" y="352001"/>
                  </a:cubicBezTo>
                  <a:close/>
                  <a:moveTo>
                    <a:pt x="525001" y="317050"/>
                  </a:moveTo>
                  <a:lnTo>
                    <a:pt x="534388" y="318391"/>
                  </a:lnTo>
                  <a:lnTo>
                    <a:pt x="529694" y="343870"/>
                  </a:lnTo>
                  <a:lnTo>
                    <a:pt x="520308" y="342529"/>
                  </a:lnTo>
                  <a:close/>
                  <a:moveTo>
                    <a:pt x="290326" y="408237"/>
                  </a:moveTo>
                  <a:lnTo>
                    <a:pt x="300384" y="408237"/>
                  </a:lnTo>
                  <a:lnTo>
                    <a:pt x="295020" y="435057"/>
                  </a:lnTo>
                  <a:lnTo>
                    <a:pt x="287644" y="433716"/>
                  </a:lnTo>
                  <a:close/>
                  <a:moveTo>
                    <a:pt x="537741" y="247989"/>
                  </a:moveTo>
                  <a:lnTo>
                    <a:pt x="545787" y="250000"/>
                  </a:lnTo>
                  <a:lnTo>
                    <a:pt x="541093" y="275479"/>
                  </a:lnTo>
                  <a:lnTo>
                    <a:pt x="533047" y="273468"/>
                  </a:lnTo>
                  <a:close/>
                  <a:moveTo>
                    <a:pt x="303066" y="339176"/>
                  </a:moveTo>
                  <a:lnTo>
                    <a:pt x="311112" y="341188"/>
                  </a:lnTo>
                  <a:lnTo>
                    <a:pt x="306418" y="366667"/>
                  </a:lnTo>
                  <a:lnTo>
                    <a:pt x="298372" y="364656"/>
                  </a:lnTo>
                  <a:close/>
                  <a:moveTo>
                    <a:pt x="66966" y="438410"/>
                  </a:moveTo>
                  <a:lnTo>
                    <a:pt x="71744" y="444847"/>
                  </a:lnTo>
                  <a:cubicBezTo>
                    <a:pt x="65374" y="451283"/>
                    <a:pt x="59004" y="456111"/>
                    <a:pt x="52634" y="462548"/>
                  </a:cubicBezTo>
                  <a:lnTo>
                    <a:pt x="46265" y="454502"/>
                  </a:lnTo>
                  <a:cubicBezTo>
                    <a:pt x="52634" y="449674"/>
                    <a:pt x="59004" y="444847"/>
                    <a:pt x="66966" y="438410"/>
                  </a:cubicBezTo>
                  <a:close/>
                  <a:moveTo>
                    <a:pt x="550480" y="179598"/>
                  </a:moveTo>
                  <a:lnTo>
                    <a:pt x="558526" y="180939"/>
                  </a:lnTo>
                  <a:lnTo>
                    <a:pt x="553832" y="206418"/>
                  </a:lnTo>
                  <a:lnTo>
                    <a:pt x="545786" y="205077"/>
                  </a:lnTo>
                  <a:close/>
                  <a:moveTo>
                    <a:pt x="121597" y="395498"/>
                  </a:moveTo>
                  <a:lnTo>
                    <a:pt x="127257" y="401030"/>
                  </a:lnTo>
                  <a:cubicBezTo>
                    <a:pt x="119980" y="408142"/>
                    <a:pt x="113512" y="412883"/>
                    <a:pt x="107043" y="417625"/>
                  </a:cubicBezTo>
                  <a:lnTo>
                    <a:pt x="101383" y="412093"/>
                  </a:lnTo>
                  <a:cubicBezTo>
                    <a:pt x="108661" y="406561"/>
                    <a:pt x="115129" y="401820"/>
                    <a:pt x="121597" y="395498"/>
                  </a:cubicBezTo>
                  <a:close/>
                  <a:moveTo>
                    <a:pt x="314464" y="276820"/>
                  </a:moveTo>
                  <a:lnTo>
                    <a:pt x="322510" y="278831"/>
                  </a:lnTo>
                  <a:lnTo>
                    <a:pt x="319158" y="297606"/>
                  </a:lnTo>
                  <a:lnTo>
                    <a:pt x="311112" y="296265"/>
                  </a:lnTo>
                  <a:close/>
                  <a:moveTo>
                    <a:pt x="236529" y="315709"/>
                  </a:moveTo>
                  <a:lnTo>
                    <a:pt x="240774" y="321305"/>
                  </a:lnTo>
                  <a:cubicBezTo>
                    <a:pt x="233295" y="326901"/>
                    <a:pt x="226826" y="331698"/>
                    <a:pt x="218741" y="336494"/>
                  </a:cubicBezTo>
                  <a:lnTo>
                    <a:pt x="214496" y="330898"/>
                  </a:lnTo>
                  <a:cubicBezTo>
                    <a:pt x="221975" y="325302"/>
                    <a:pt x="228443" y="320506"/>
                    <a:pt x="236529" y="315709"/>
                  </a:cubicBezTo>
                  <a:close/>
                  <a:moveTo>
                    <a:pt x="150435" y="350575"/>
                  </a:moveTo>
                  <a:cubicBezTo>
                    <a:pt x="172335" y="358434"/>
                    <a:pt x="172619" y="358536"/>
                    <a:pt x="172623" y="358537"/>
                  </a:cubicBezTo>
                  <a:cubicBezTo>
                    <a:pt x="174208" y="356944"/>
                    <a:pt x="175793" y="355352"/>
                    <a:pt x="178962" y="353760"/>
                  </a:cubicBezTo>
                  <a:lnTo>
                    <a:pt x="183123" y="360727"/>
                  </a:lnTo>
                  <a:cubicBezTo>
                    <a:pt x="175793" y="366499"/>
                    <a:pt x="169454" y="371276"/>
                    <a:pt x="163114" y="376054"/>
                  </a:cubicBezTo>
                  <a:lnTo>
                    <a:pt x="157568" y="370480"/>
                  </a:lnTo>
                  <a:cubicBezTo>
                    <a:pt x="159945" y="368092"/>
                    <a:pt x="161529" y="366499"/>
                    <a:pt x="163114" y="364907"/>
                  </a:cubicBezTo>
                  <a:cubicBezTo>
                    <a:pt x="149073" y="360204"/>
                    <a:pt x="148854" y="360130"/>
                    <a:pt x="148851" y="360129"/>
                  </a:cubicBezTo>
                  <a:cubicBezTo>
                    <a:pt x="150402" y="350777"/>
                    <a:pt x="150435" y="350579"/>
                    <a:pt x="150435" y="350575"/>
                  </a:cubicBezTo>
                  <a:close/>
                  <a:moveTo>
                    <a:pt x="518697" y="161266"/>
                  </a:moveTo>
                  <a:cubicBezTo>
                    <a:pt x="526305" y="157106"/>
                    <a:pt x="534314" y="153936"/>
                    <a:pt x="543924" y="150767"/>
                  </a:cubicBezTo>
                  <a:lnTo>
                    <a:pt x="546727" y="157700"/>
                  </a:lnTo>
                  <a:cubicBezTo>
                    <a:pt x="537517" y="161861"/>
                    <a:pt x="529509" y="165030"/>
                    <a:pt x="521500" y="168200"/>
                  </a:cubicBezTo>
                  <a:close/>
                  <a:moveTo>
                    <a:pt x="354537" y="241954"/>
                  </a:moveTo>
                  <a:lnTo>
                    <a:pt x="358782" y="248949"/>
                  </a:lnTo>
                  <a:cubicBezTo>
                    <a:pt x="351303" y="253146"/>
                    <a:pt x="343217" y="257943"/>
                    <a:pt x="336749" y="262740"/>
                  </a:cubicBezTo>
                  <a:lnTo>
                    <a:pt x="331897" y="254745"/>
                  </a:lnTo>
                  <a:cubicBezTo>
                    <a:pt x="339983" y="249949"/>
                    <a:pt x="346451" y="245152"/>
                    <a:pt x="354537" y="241954"/>
                  </a:cubicBezTo>
                  <a:close/>
                  <a:moveTo>
                    <a:pt x="478855" y="177587"/>
                  </a:moveTo>
                  <a:lnTo>
                    <a:pt x="481685" y="184676"/>
                  </a:lnTo>
                  <a:cubicBezTo>
                    <a:pt x="474004" y="188929"/>
                    <a:pt x="465918" y="193790"/>
                    <a:pt x="459450" y="197031"/>
                  </a:cubicBezTo>
                  <a:lnTo>
                    <a:pt x="455205" y="189942"/>
                  </a:lnTo>
                  <a:cubicBezTo>
                    <a:pt x="462684" y="185688"/>
                    <a:pt x="470769" y="180827"/>
                    <a:pt x="478855" y="177587"/>
                  </a:cubicBezTo>
                  <a:close/>
                  <a:moveTo>
                    <a:pt x="395477" y="197031"/>
                  </a:moveTo>
                  <a:cubicBezTo>
                    <a:pt x="416242" y="208011"/>
                    <a:pt x="416496" y="208146"/>
                    <a:pt x="416499" y="208147"/>
                  </a:cubicBezTo>
                  <a:lnTo>
                    <a:pt x="419329" y="209537"/>
                  </a:lnTo>
                  <a:lnTo>
                    <a:pt x="418116" y="211324"/>
                  </a:lnTo>
                  <a:lnTo>
                    <a:pt x="419531" y="215492"/>
                  </a:lnTo>
                  <a:cubicBezTo>
                    <a:pt x="411648" y="219263"/>
                    <a:pt x="405179" y="224028"/>
                    <a:pt x="397093" y="227204"/>
                  </a:cubicBezTo>
                  <a:lnTo>
                    <a:pt x="392849" y="221646"/>
                  </a:lnTo>
                  <a:cubicBezTo>
                    <a:pt x="397094" y="217676"/>
                    <a:pt x="401945" y="216088"/>
                    <a:pt x="406796" y="212912"/>
                  </a:cubicBezTo>
                  <a:cubicBezTo>
                    <a:pt x="392482" y="205102"/>
                    <a:pt x="392246" y="204973"/>
                    <a:pt x="392242" y="204971"/>
                  </a:cubicBezTo>
                  <a:close/>
                  <a:moveTo>
                    <a:pt x="84483" y="328449"/>
                  </a:moveTo>
                  <a:lnTo>
                    <a:pt x="109962" y="337835"/>
                  </a:lnTo>
                  <a:lnTo>
                    <a:pt x="107280" y="345881"/>
                  </a:lnTo>
                  <a:lnTo>
                    <a:pt x="81801" y="336494"/>
                  </a:lnTo>
                  <a:close/>
                  <a:moveTo>
                    <a:pt x="335250" y="163506"/>
                  </a:moveTo>
                  <a:lnTo>
                    <a:pt x="359388" y="176246"/>
                  </a:lnTo>
                  <a:lnTo>
                    <a:pt x="354024" y="184292"/>
                  </a:lnTo>
                  <a:lnTo>
                    <a:pt x="331897" y="171552"/>
                  </a:lnTo>
                  <a:close/>
                  <a:moveTo>
                    <a:pt x="274234" y="129982"/>
                  </a:moveTo>
                  <a:lnTo>
                    <a:pt x="297031" y="142721"/>
                  </a:lnTo>
                  <a:lnTo>
                    <a:pt x="293679" y="148756"/>
                  </a:lnTo>
                  <a:lnTo>
                    <a:pt x="271552" y="136016"/>
                  </a:lnTo>
                  <a:close/>
                  <a:moveTo>
                    <a:pt x="335250" y="43487"/>
                  </a:moveTo>
                  <a:lnTo>
                    <a:pt x="510921" y="168200"/>
                  </a:lnTo>
                  <a:lnTo>
                    <a:pt x="504216" y="176246"/>
                  </a:lnTo>
                  <a:lnTo>
                    <a:pt x="330556" y="49522"/>
                  </a:lnTo>
                  <a:close/>
                  <a:moveTo>
                    <a:pt x="388356" y="14553"/>
                  </a:moveTo>
                  <a:cubicBezTo>
                    <a:pt x="309513" y="43701"/>
                    <a:pt x="234353" y="113368"/>
                    <a:pt x="170765" y="193575"/>
                  </a:cubicBezTo>
                  <a:cubicBezTo>
                    <a:pt x="299211" y="276200"/>
                    <a:pt x="300031" y="276728"/>
                    <a:pt x="300036" y="276731"/>
                  </a:cubicBezTo>
                  <a:lnTo>
                    <a:pt x="297243" y="280929"/>
                  </a:lnTo>
                  <a:cubicBezTo>
                    <a:pt x="296867" y="281495"/>
                    <a:pt x="296846" y="281527"/>
                    <a:pt x="296844" y="281529"/>
                  </a:cubicBezTo>
                  <a:lnTo>
                    <a:pt x="298241" y="284327"/>
                  </a:lnTo>
                  <a:cubicBezTo>
                    <a:pt x="298425" y="284697"/>
                    <a:pt x="298439" y="284724"/>
                    <a:pt x="298440" y="284727"/>
                  </a:cubicBezTo>
                  <a:cubicBezTo>
                    <a:pt x="292056" y="289524"/>
                    <a:pt x="284077" y="292722"/>
                    <a:pt x="277693" y="297520"/>
                  </a:cubicBezTo>
                  <a:lnTo>
                    <a:pt x="273504" y="291923"/>
                  </a:lnTo>
                  <a:cubicBezTo>
                    <a:pt x="272930" y="291156"/>
                    <a:pt x="272906" y="291125"/>
                    <a:pt x="272905" y="291123"/>
                  </a:cubicBezTo>
                  <a:cubicBezTo>
                    <a:pt x="277693" y="287925"/>
                    <a:pt x="282481" y="284727"/>
                    <a:pt x="288865" y="279930"/>
                  </a:cubicBezTo>
                  <a:cubicBezTo>
                    <a:pt x="166721" y="200456"/>
                    <a:pt x="165982" y="199975"/>
                    <a:pt x="165977" y="199972"/>
                  </a:cubicBezTo>
                  <a:cubicBezTo>
                    <a:pt x="114907" y="265537"/>
                    <a:pt x="71817" y="335900"/>
                    <a:pt x="41494" y="396668"/>
                  </a:cubicBezTo>
                  <a:cubicBezTo>
                    <a:pt x="104799" y="423626"/>
                    <a:pt x="105327" y="423851"/>
                    <a:pt x="105332" y="423853"/>
                  </a:cubicBezTo>
                  <a:lnTo>
                    <a:pt x="102539" y="430849"/>
                  </a:lnTo>
                  <a:cubicBezTo>
                    <a:pt x="102156" y="431808"/>
                    <a:pt x="102140" y="431847"/>
                    <a:pt x="102140" y="431849"/>
                  </a:cubicBezTo>
                  <a:cubicBezTo>
                    <a:pt x="38817" y="404882"/>
                    <a:pt x="38306" y="404665"/>
                    <a:pt x="38302" y="404663"/>
                  </a:cubicBezTo>
                  <a:cubicBezTo>
                    <a:pt x="22343" y="438246"/>
                    <a:pt x="9576" y="468629"/>
                    <a:pt x="0" y="494216"/>
                  </a:cubicBezTo>
                  <a:cubicBezTo>
                    <a:pt x="3192" y="491017"/>
                    <a:pt x="7980" y="487819"/>
                    <a:pt x="12768" y="483022"/>
                  </a:cubicBezTo>
                  <a:lnTo>
                    <a:pt x="18353" y="488619"/>
                  </a:lnTo>
                  <a:cubicBezTo>
                    <a:pt x="19118" y="489385"/>
                    <a:pt x="19150" y="489417"/>
                    <a:pt x="19151" y="489418"/>
                  </a:cubicBezTo>
                  <a:lnTo>
                    <a:pt x="9576" y="497414"/>
                  </a:lnTo>
                  <a:cubicBezTo>
                    <a:pt x="49474" y="495815"/>
                    <a:pt x="106928" y="495815"/>
                    <a:pt x="169169" y="491017"/>
                  </a:cubicBezTo>
                  <a:cubicBezTo>
                    <a:pt x="199307" y="346384"/>
                    <a:pt x="199491" y="345500"/>
                    <a:pt x="199492" y="345495"/>
                  </a:cubicBezTo>
                  <a:lnTo>
                    <a:pt x="206474" y="346894"/>
                  </a:lnTo>
                  <a:cubicBezTo>
                    <a:pt x="207429" y="347085"/>
                    <a:pt x="207470" y="347093"/>
                    <a:pt x="207472" y="347094"/>
                  </a:cubicBezTo>
                  <a:cubicBezTo>
                    <a:pt x="178924" y="490118"/>
                    <a:pt x="178746" y="491012"/>
                    <a:pt x="178745" y="491017"/>
                  </a:cubicBezTo>
                  <a:cubicBezTo>
                    <a:pt x="210663" y="489418"/>
                    <a:pt x="244178" y="486220"/>
                    <a:pt x="277693" y="483022"/>
                  </a:cubicBezTo>
                  <a:lnTo>
                    <a:pt x="279089" y="477425"/>
                  </a:lnTo>
                  <a:cubicBezTo>
                    <a:pt x="279277" y="476671"/>
                    <a:pt x="279288" y="476628"/>
                    <a:pt x="279289" y="476625"/>
                  </a:cubicBezTo>
                  <a:lnTo>
                    <a:pt x="286271" y="476625"/>
                  </a:lnTo>
                  <a:cubicBezTo>
                    <a:pt x="287212" y="476625"/>
                    <a:pt x="287265" y="476625"/>
                    <a:pt x="287268" y="476625"/>
                  </a:cubicBezTo>
                  <a:lnTo>
                    <a:pt x="287269" y="480823"/>
                  </a:lnTo>
                  <a:cubicBezTo>
                    <a:pt x="287268" y="481388"/>
                    <a:pt x="287268" y="481421"/>
                    <a:pt x="287268" y="481423"/>
                  </a:cubicBezTo>
                  <a:cubicBezTo>
                    <a:pt x="320783" y="478224"/>
                    <a:pt x="352702" y="473427"/>
                    <a:pt x="386216" y="468629"/>
                  </a:cubicBezTo>
                  <a:cubicBezTo>
                    <a:pt x="433824" y="218983"/>
                    <a:pt x="434093" y="217570"/>
                    <a:pt x="434095" y="217562"/>
                  </a:cubicBezTo>
                  <a:cubicBezTo>
                    <a:pt x="443471" y="219128"/>
                    <a:pt x="443666" y="219161"/>
                    <a:pt x="443670" y="219162"/>
                  </a:cubicBezTo>
                  <a:cubicBezTo>
                    <a:pt x="396084" y="463930"/>
                    <a:pt x="395794" y="465422"/>
                    <a:pt x="395792" y="465431"/>
                  </a:cubicBezTo>
                  <a:cubicBezTo>
                    <a:pt x="473993" y="451039"/>
                    <a:pt x="549002" y="428650"/>
                    <a:pt x="604860" y="395068"/>
                  </a:cubicBezTo>
                  <a:lnTo>
                    <a:pt x="624417" y="291860"/>
                  </a:lnTo>
                  <a:lnTo>
                    <a:pt x="496336" y="37690"/>
                  </a:lnTo>
                  <a:lnTo>
                    <a:pt x="484771" y="28737"/>
                  </a:lnTo>
                  <a:lnTo>
                    <a:pt x="489272" y="23673"/>
                  </a:lnTo>
                  <a:lnTo>
                    <a:pt x="478082" y="1467"/>
                  </a:lnTo>
                  <a:lnTo>
                    <a:pt x="468133" y="22"/>
                  </a:lnTo>
                  <a:cubicBezTo>
                    <a:pt x="441326" y="-377"/>
                    <a:pt x="414636" y="4837"/>
                    <a:pt x="388356" y="14553"/>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1" name="Freeform 5"/>
            <p:cNvSpPr>
              <a:spLocks/>
            </p:cNvSpPr>
            <p:nvPr/>
          </p:nvSpPr>
          <p:spPr bwMode="auto">
            <a:xfrm rot="2242058" flipH="1" flipV="1">
              <a:off x="4473315" y="496842"/>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5"/>
            <p:cNvSpPr>
              <a:spLocks/>
            </p:cNvSpPr>
            <p:nvPr/>
          </p:nvSpPr>
          <p:spPr bwMode="auto">
            <a:xfrm rot="8560752" flipH="1" flipV="1">
              <a:off x="5625466" y="14366"/>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5"/>
            <p:cNvSpPr>
              <a:spLocks/>
            </p:cNvSpPr>
            <p:nvPr/>
          </p:nvSpPr>
          <p:spPr bwMode="auto">
            <a:xfrm rot="8300299">
              <a:off x="4345056" y="-73920"/>
              <a:ext cx="564343" cy="481591"/>
            </a:xfrm>
            <a:custGeom>
              <a:avLst/>
              <a:gdLst/>
              <a:ahLst/>
              <a:cxnLst/>
              <a:rect l="l" t="t" r="r" b="b"/>
              <a:pathLst>
                <a:path w="525296" h="448270">
                  <a:moveTo>
                    <a:pt x="421099" y="113889"/>
                  </a:moveTo>
                  <a:lnTo>
                    <a:pt x="441214" y="129981"/>
                  </a:lnTo>
                  <a:lnTo>
                    <a:pt x="446578" y="123277"/>
                  </a:lnTo>
                  <a:lnTo>
                    <a:pt x="425793" y="107185"/>
                  </a:lnTo>
                  <a:close/>
                  <a:moveTo>
                    <a:pt x="364777" y="72319"/>
                  </a:moveTo>
                  <a:lnTo>
                    <a:pt x="385563" y="88411"/>
                  </a:lnTo>
                  <a:lnTo>
                    <a:pt x="390256" y="80365"/>
                  </a:lnTo>
                  <a:lnTo>
                    <a:pt x="369471" y="64273"/>
                  </a:lnTo>
                  <a:close/>
                  <a:moveTo>
                    <a:pt x="310467" y="28737"/>
                  </a:moveTo>
                  <a:lnTo>
                    <a:pt x="331253" y="44829"/>
                  </a:lnTo>
                  <a:lnTo>
                    <a:pt x="336617" y="38794"/>
                  </a:lnTo>
                  <a:lnTo>
                    <a:pt x="315831" y="22702"/>
                  </a:lnTo>
                  <a:close/>
                  <a:moveTo>
                    <a:pt x="412905" y="144062"/>
                  </a:moveTo>
                  <a:cubicBezTo>
                    <a:pt x="420914" y="140843"/>
                    <a:pt x="428922" y="139234"/>
                    <a:pt x="438132" y="135010"/>
                  </a:cubicBezTo>
                  <a:lnTo>
                    <a:pt x="435329" y="127970"/>
                  </a:lnTo>
                  <a:cubicBezTo>
                    <a:pt x="427320" y="131188"/>
                    <a:pt x="419311" y="132797"/>
                    <a:pt x="410102" y="137022"/>
                  </a:cubicBezTo>
                  <a:close/>
                  <a:moveTo>
                    <a:pt x="347196" y="168199"/>
                  </a:moveTo>
                  <a:cubicBezTo>
                    <a:pt x="355205" y="165030"/>
                    <a:pt x="363214" y="161860"/>
                    <a:pt x="372423" y="157700"/>
                  </a:cubicBezTo>
                  <a:lnTo>
                    <a:pt x="369620" y="150767"/>
                  </a:lnTo>
                  <a:cubicBezTo>
                    <a:pt x="360010" y="153936"/>
                    <a:pt x="352001" y="157106"/>
                    <a:pt x="344393" y="161266"/>
                  </a:cubicBezTo>
                  <a:close/>
                  <a:moveTo>
                    <a:pt x="371483" y="205077"/>
                  </a:moveTo>
                  <a:lnTo>
                    <a:pt x="379529" y="206418"/>
                  </a:lnTo>
                  <a:lnTo>
                    <a:pt x="384222" y="180939"/>
                  </a:lnTo>
                  <a:lnTo>
                    <a:pt x="376176" y="179598"/>
                  </a:lnTo>
                  <a:close/>
                  <a:moveTo>
                    <a:pt x="156252" y="49521"/>
                  </a:moveTo>
                  <a:lnTo>
                    <a:pt x="329912" y="176246"/>
                  </a:lnTo>
                  <a:lnTo>
                    <a:pt x="336617" y="168200"/>
                  </a:lnTo>
                  <a:lnTo>
                    <a:pt x="160946" y="43487"/>
                  </a:lnTo>
                  <a:close/>
                  <a:moveTo>
                    <a:pt x="285146" y="197031"/>
                  </a:moveTo>
                  <a:cubicBezTo>
                    <a:pt x="291614" y="193790"/>
                    <a:pt x="299700" y="188929"/>
                    <a:pt x="307381" y="184676"/>
                  </a:cubicBezTo>
                  <a:lnTo>
                    <a:pt x="304551" y="177587"/>
                  </a:lnTo>
                  <a:cubicBezTo>
                    <a:pt x="296466" y="180827"/>
                    <a:pt x="288380" y="185688"/>
                    <a:pt x="280901" y="189942"/>
                  </a:cubicBezTo>
                  <a:close/>
                  <a:moveTo>
                    <a:pt x="358743" y="273468"/>
                  </a:moveTo>
                  <a:lnTo>
                    <a:pt x="366789" y="275479"/>
                  </a:lnTo>
                  <a:lnTo>
                    <a:pt x="371483" y="250000"/>
                  </a:lnTo>
                  <a:lnTo>
                    <a:pt x="363437" y="247989"/>
                  </a:lnTo>
                  <a:close/>
                  <a:moveTo>
                    <a:pt x="222789" y="227203"/>
                  </a:moveTo>
                  <a:cubicBezTo>
                    <a:pt x="230875" y="224027"/>
                    <a:pt x="237344" y="219263"/>
                    <a:pt x="245227" y="215492"/>
                  </a:cubicBezTo>
                  <a:lnTo>
                    <a:pt x="243812" y="211323"/>
                  </a:lnTo>
                  <a:lnTo>
                    <a:pt x="245025" y="209537"/>
                  </a:lnTo>
                  <a:lnTo>
                    <a:pt x="242195" y="208147"/>
                  </a:lnTo>
                  <a:cubicBezTo>
                    <a:pt x="242190" y="208144"/>
                    <a:pt x="241869" y="207975"/>
                    <a:pt x="221173" y="197031"/>
                  </a:cubicBezTo>
                  <a:lnTo>
                    <a:pt x="217938" y="204971"/>
                  </a:lnTo>
                  <a:cubicBezTo>
                    <a:pt x="217944" y="204974"/>
                    <a:pt x="218220" y="205125"/>
                    <a:pt x="232492" y="212912"/>
                  </a:cubicBezTo>
                  <a:cubicBezTo>
                    <a:pt x="227641" y="216088"/>
                    <a:pt x="222789" y="217676"/>
                    <a:pt x="218545" y="221646"/>
                  </a:cubicBezTo>
                  <a:close/>
                  <a:moveTo>
                    <a:pt x="157593" y="171552"/>
                  </a:moveTo>
                  <a:lnTo>
                    <a:pt x="179720" y="184292"/>
                  </a:lnTo>
                  <a:lnTo>
                    <a:pt x="185084" y="176246"/>
                  </a:lnTo>
                  <a:lnTo>
                    <a:pt x="160946" y="163506"/>
                  </a:lnTo>
                  <a:close/>
                  <a:moveTo>
                    <a:pt x="346004" y="342529"/>
                  </a:moveTo>
                  <a:lnTo>
                    <a:pt x="355390" y="343870"/>
                  </a:lnTo>
                  <a:lnTo>
                    <a:pt x="360084" y="318391"/>
                  </a:lnTo>
                  <a:lnTo>
                    <a:pt x="350697" y="317050"/>
                  </a:lnTo>
                  <a:close/>
                  <a:moveTo>
                    <a:pt x="97248" y="136016"/>
                  </a:moveTo>
                  <a:lnTo>
                    <a:pt x="119375" y="148755"/>
                  </a:lnTo>
                  <a:lnTo>
                    <a:pt x="122727" y="142721"/>
                  </a:lnTo>
                  <a:lnTo>
                    <a:pt x="99930" y="129981"/>
                  </a:lnTo>
                  <a:close/>
                  <a:moveTo>
                    <a:pt x="334605" y="411590"/>
                  </a:moveTo>
                  <a:lnTo>
                    <a:pt x="342651" y="412931"/>
                  </a:lnTo>
                  <a:lnTo>
                    <a:pt x="347345" y="387452"/>
                  </a:lnTo>
                  <a:lnTo>
                    <a:pt x="339299" y="385440"/>
                  </a:lnTo>
                  <a:close/>
                  <a:moveTo>
                    <a:pt x="162445" y="262740"/>
                  </a:moveTo>
                  <a:cubicBezTo>
                    <a:pt x="168913" y="257943"/>
                    <a:pt x="176999" y="253146"/>
                    <a:pt x="184478" y="248949"/>
                  </a:cubicBezTo>
                  <a:lnTo>
                    <a:pt x="180233" y="241954"/>
                  </a:lnTo>
                  <a:cubicBezTo>
                    <a:pt x="172147" y="245152"/>
                    <a:pt x="165679" y="249948"/>
                    <a:pt x="157593" y="254745"/>
                  </a:cubicBezTo>
                  <a:close/>
                  <a:moveTo>
                    <a:pt x="136808" y="296265"/>
                  </a:moveTo>
                  <a:lnTo>
                    <a:pt x="144854" y="297606"/>
                  </a:lnTo>
                  <a:lnTo>
                    <a:pt x="148207" y="278831"/>
                  </a:lnTo>
                  <a:lnTo>
                    <a:pt x="140161" y="276820"/>
                  </a:lnTo>
                  <a:close/>
                  <a:moveTo>
                    <a:pt x="107273" y="285041"/>
                  </a:moveTo>
                  <a:lnTo>
                    <a:pt x="66068" y="248377"/>
                  </a:lnTo>
                  <a:cubicBezTo>
                    <a:pt x="79615" y="257192"/>
                    <a:pt x="95629" y="267612"/>
                    <a:pt x="114561" y="279929"/>
                  </a:cubicBezTo>
                  <a:close/>
                  <a:moveTo>
                    <a:pt x="290726" y="448270"/>
                  </a:moveTo>
                  <a:lnTo>
                    <a:pt x="234543" y="398281"/>
                  </a:lnTo>
                  <a:cubicBezTo>
                    <a:pt x="241621" y="361877"/>
                    <a:pt x="252535" y="305737"/>
                    <a:pt x="269366" y="219162"/>
                  </a:cubicBezTo>
                  <a:cubicBezTo>
                    <a:pt x="269362" y="219161"/>
                    <a:pt x="269162" y="219127"/>
                    <a:pt x="259791" y="217562"/>
                  </a:cubicBezTo>
                  <a:cubicBezTo>
                    <a:pt x="259789" y="217568"/>
                    <a:pt x="259592" y="218602"/>
                    <a:pt x="226664" y="391271"/>
                  </a:cubicBezTo>
                  <a:lnTo>
                    <a:pt x="113968" y="290997"/>
                  </a:lnTo>
                  <a:cubicBezTo>
                    <a:pt x="117493" y="289046"/>
                    <a:pt x="121007" y="287079"/>
                    <a:pt x="124136" y="284726"/>
                  </a:cubicBezTo>
                  <a:cubicBezTo>
                    <a:pt x="124135" y="284724"/>
                    <a:pt x="124120" y="284694"/>
                    <a:pt x="123937" y="284327"/>
                  </a:cubicBezTo>
                  <a:lnTo>
                    <a:pt x="122540" y="281528"/>
                  </a:lnTo>
                  <a:cubicBezTo>
                    <a:pt x="122542" y="281525"/>
                    <a:pt x="122569" y="281485"/>
                    <a:pt x="122939" y="280928"/>
                  </a:cubicBezTo>
                  <a:lnTo>
                    <a:pt x="125732" y="276731"/>
                  </a:lnTo>
                  <a:cubicBezTo>
                    <a:pt x="125723" y="276725"/>
                    <a:pt x="124756" y="276103"/>
                    <a:pt x="25393" y="212186"/>
                  </a:cubicBezTo>
                  <a:lnTo>
                    <a:pt x="0" y="189592"/>
                  </a:lnTo>
                  <a:cubicBezTo>
                    <a:pt x="83985" y="84354"/>
                    <a:pt x="187996" y="-1551"/>
                    <a:pt x="293829" y="21"/>
                  </a:cubicBezTo>
                  <a:cubicBezTo>
                    <a:pt x="358165" y="977"/>
                    <a:pt x="423175" y="34259"/>
                    <a:pt x="484818" y="115216"/>
                  </a:cubicBezTo>
                  <a:cubicBezTo>
                    <a:pt x="481626" y="115216"/>
                    <a:pt x="480030" y="115216"/>
                    <a:pt x="476838" y="116816"/>
                  </a:cubicBezTo>
                  <a:cubicBezTo>
                    <a:pt x="476839" y="116819"/>
                    <a:pt x="476861" y="116874"/>
                    <a:pt x="477237" y="117815"/>
                  </a:cubicBezTo>
                  <a:lnTo>
                    <a:pt x="480030" y="124811"/>
                  </a:lnTo>
                  <a:cubicBezTo>
                    <a:pt x="483222" y="123212"/>
                    <a:pt x="486414" y="123212"/>
                    <a:pt x="491201" y="121613"/>
                  </a:cubicBezTo>
                  <a:cubicBezTo>
                    <a:pt x="494394" y="128010"/>
                    <a:pt x="499181" y="134406"/>
                    <a:pt x="502373" y="139204"/>
                  </a:cubicBezTo>
                  <a:cubicBezTo>
                    <a:pt x="551847" y="257541"/>
                    <a:pt x="516736" y="335900"/>
                    <a:pt x="440131" y="388671"/>
                  </a:cubicBezTo>
                  <a:cubicBezTo>
                    <a:pt x="440133" y="388662"/>
                    <a:pt x="440429" y="387152"/>
                    <a:pt x="488010" y="144001"/>
                  </a:cubicBezTo>
                  <a:cubicBezTo>
                    <a:pt x="488004" y="144000"/>
                    <a:pt x="487789" y="143965"/>
                    <a:pt x="478434" y="142402"/>
                  </a:cubicBezTo>
                  <a:lnTo>
                    <a:pt x="430556" y="395068"/>
                  </a:lnTo>
                  <a:cubicBezTo>
                    <a:pt x="391610" y="418483"/>
                    <a:pt x="343353" y="436456"/>
                    <a:pt x="290726" y="44827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5"/>
            <p:cNvSpPr>
              <a:spLocks/>
            </p:cNvSpPr>
            <p:nvPr/>
          </p:nvSpPr>
          <p:spPr bwMode="auto">
            <a:xfrm rot="19357942" flipV="1">
              <a:off x="3164313" y="-174047"/>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5"/>
            <p:cNvSpPr>
              <a:spLocks/>
            </p:cNvSpPr>
            <p:nvPr/>
          </p:nvSpPr>
          <p:spPr bwMode="auto">
            <a:xfrm rot="2242058">
              <a:off x="1189940" y="71938"/>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5"/>
            <p:cNvSpPr>
              <a:spLocks/>
            </p:cNvSpPr>
            <p:nvPr/>
          </p:nvSpPr>
          <p:spPr bwMode="auto">
            <a:xfrm rot="13863782" flipV="1">
              <a:off x="7624044" y="5621765"/>
              <a:ext cx="709232" cy="50426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7" name="Freeform 5"/>
            <p:cNvSpPr>
              <a:spLocks/>
            </p:cNvSpPr>
            <p:nvPr/>
          </p:nvSpPr>
          <p:spPr bwMode="auto">
            <a:xfrm rot="17370206" flipV="1">
              <a:off x="8370427" y="6123252"/>
              <a:ext cx="1006423" cy="777771"/>
            </a:xfrm>
            <a:custGeom>
              <a:avLst/>
              <a:gdLst/>
              <a:ahLst/>
              <a:cxnLst/>
              <a:rect l="l" t="t" r="r" b="b"/>
              <a:pathLst>
                <a:path w="936788" h="723957">
                  <a:moveTo>
                    <a:pt x="101439" y="585316"/>
                  </a:moveTo>
                  <a:lnTo>
                    <a:pt x="93178" y="577243"/>
                  </a:lnTo>
                  <a:cubicBezTo>
                    <a:pt x="83737" y="586470"/>
                    <a:pt x="74297" y="593390"/>
                    <a:pt x="63675" y="601463"/>
                  </a:cubicBezTo>
                  <a:lnTo>
                    <a:pt x="71936" y="609537"/>
                  </a:lnTo>
                  <a:cubicBezTo>
                    <a:pt x="81377" y="602617"/>
                    <a:pt x="90818" y="595696"/>
                    <a:pt x="101439" y="585316"/>
                  </a:cubicBezTo>
                  <a:close/>
                  <a:moveTo>
                    <a:pt x="182976" y="526492"/>
                  </a:moveTo>
                  <a:lnTo>
                    <a:pt x="176904" y="516324"/>
                  </a:lnTo>
                  <a:cubicBezTo>
                    <a:pt x="172278" y="518648"/>
                    <a:pt x="169965" y="520972"/>
                    <a:pt x="167652" y="523297"/>
                  </a:cubicBezTo>
                  <a:cubicBezTo>
                    <a:pt x="167644" y="523294"/>
                    <a:pt x="167151" y="523117"/>
                    <a:pt x="135269" y="511675"/>
                  </a:cubicBezTo>
                  <a:cubicBezTo>
                    <a:pt x="135267" y="511682"/>
                    <a:pt x="135220" y="511973"/>
                    <a:pt x="132956" y="525621"/>
                  </a:cubicBezTo>
                  <a:cubicBezTo>
                    <a:pt x="132965" y="525624"/>
                    <a:pt x="133402" y="525770"/>
                    <a:pt x="153774" y="532593"/>
                  </a:cubicBezTo>
                  <a:cubicBezTo>
                    <a:pt x="151460" y="534917"/>
                    <a:pt x="149147" y="537242"/>
                    <a:pt x="145678" y="540728"/>
                  </a:cubicBezTo>
                  <a:lnTo>
                    <a:pt x="153774" y="548862"/>
                  </a:lnTo>
                  <a:cubicBezTo>
                    <a:pt x="163026" y="541890"/>
                    <a:pt x="172278" y="534917"/>
                    <a:pt x="182976" y="526492"/>
                  </a:cubicBezTo>
                  <a:close/>
                  <a:moveTo>
                    <a:pt x="349229" y="208306"/>
                  </a:moveTo>
                  <a:lnTo>
                    <a:pt x="315956" y="189713"/>
                  </a:lnTo>
                  <a:lnTo>
                    <a:pt x="312042" y="198520"/>
                  </a:lnTo>
                  <a:lnTo>
                    <a:pt x="344336" y="217114"/>
                  </a:lnTo>
                  <a:close/>
                  <a:moveTo>
                    <a:pt x="267119" y="468955"/>
                  </a:moveTo>
                  <a:lnTo>
                    <a:pt x="260924" y="460787"/>
                  </a:lnTo>
                  <a:cubicBezTo>
                    <a:pt x="249123" y="467788"/>
                    <a:pt x="239683" y="474789"/>
                    <a:pt x="228766" y="482957"/>
                  </a:cubicBezTo>
                  <a:lnTo>
                    <a:pt x="234961" y="491125"/>
                  </a:lnTo>
                  <a:cubicBezTo>
                    <a:pt x="246763" y="484124"/>
                    <a:pt x="256204" y="477123"/>
                    <a:pt x="267119" y="468955"/>
                  </a:cubicBezTo>
                  <a:close/>
                  <a:moveTo>
                    <a:pt x="440240" y="257237"/>
                  </a:moveTo>
                  <a:lnTo>
                    <a:pt x="405010" y="238643"/>
                  </a:lnTo>
                  <a:lnTo>
                    <a:pt x="400117" y="250386"/>
                  </a:lnTo>
                  <a:lnTo>
                    <a:pt x="432411" y="268980"/>
                  </a:lnTo>
                  <a:close/>
                  <a:moveTo>
                    <a:pt x="381523" y="434365"/>
                  </a:moveTo>
                  <a:lnTo>
                    <a:pt x="386416" y="406964"/>
                  </a:lnTo>
                  <a:lnTo>
                    <a:pt x="374673" y="404028"/>
                  </a:lnTo>
                  <a:lnTo>
                    <a:pt x="369779" y="432408"/>
                  </a:lnTo>
                  <a:close/>
                  <a:moveTo>
                    <a:pt x="362929" y="535163"/>
                  </a:moveTo>
                  <a:lnTo>
                    <a:pt x="369780" y="497975"/>
                  </a:lnTo>
                  <a:lnTo>
                    <a:pt x="358036" y="495039"/>
                  </a:lnTo>
                  <a:lnTo>
                    <a:pt x="351186" y="532227"/>
                  </a:lnTo>
                  <a:close/>
                  <a:moveTo>
                    <a:pt x="439355" y="363350"/>
                  </a:moveTo>
                  <a:lnTo>
                    <a:pt x="433159" y="353140"/>
                  </a:lnTo>
                  <a:cubicBezTo>
                    <a:pt x="421358" y="357807"/>
                    <a:pt x="411918" y="364808"/>
                    <a:pt x="400117" y="371809"/>
                  </a:cubicBezTo>
                  <a:lnTo>
                    <a:pt x="407197" y="383477"/>
                  </a:lnTo>
                  <a:cubicBezTo>
                    <a:pt x="416638" y="376477"/>
                    <a:pt x="428439" y="369475"/>
                    <a:pt x="439355" y="363350"/>
                  </a:cubicBezTo>
                  <a:close/>
                  <a:moveTo>
                    <a:pt x="346293" y="634980"/>
                  </a:moveTo>
                  <a:lnTo>
                    <a:pt x="354122" y="595836"/>
                  </a:lnTo>
                  <a:lnTo>
                    <a:pt x="339443" y="595836"/>
                  </a:lnTo>
                  <a:lnTo>
                    <a:pt x="335528" y="633023"/>
                  </a:lnTo>
                  <a:close/>
                  <a:moveTo>
                    <a:pt x="528020" y="314518"/>
                  </a:moveTo>
                  <a:lnTo>
                    <a:pt x="525955" y="308434"/>
                  </a:lnTo>
                  <a:lnTo>
                    <a:pt x="527725" y="305826"/>
                  </a:lnTo>
                  <a:lnTo>
                    <a:pt x="523595" y="303798"/>
                  </a:lnTo>
                  <a:cubicBezTo>
                    <a:pt x="523587" y="303794"/>
                    <a:pt x="523098" y="303535"/>
                    <a:pt x="492913" y="287574"/>
                  </a:cubicBezTo>
                  <a:lnTo>
                    <a:pt x="488192" y="299162"/>
                  </a:lnTo>
                  <a:cubicBezTo>
                    <a:pt x="488197" y="299165"/>
                    <a:pt x="488519" y="299341"/>
                    <a:pt x="509433" y="310751"/>
                  </a:cubicBezTo>
                  <a:cubicBezTo>
                    <a:pt x="502353" y="315387"/>
                    <a:pt x="495272" y="317705"/>
                    <a:pt x="489077" y="323499"/>
                  </a:cubicBezTo>
                  <a:lnTo>
                    <a:pt x="495272" y="331612"/>
                  </a:lnTo>
                  <a:cubicBezTo>
                    <a:pt x="507073" y="326976"/>
                    <a:pt x="516514" y="320022"/>
                    <a:pt x="528020" y="314518"/>
                  </a:cubicBezTo>
                  <a:close/>
                  <a:moveTo>
                    <a:pt x="661406" y="56621"/>
                  </a:moveTo>
                  <a:lnTo>
                    <a:pt x="631069" y="33135"/>
                  </a:lnTo>
                  <a:lnTo>
                    <a:pt x="623240" y="41942"/>
                  </a:lnTo>
                  <a:lnTo>
                    <a:pt x="653577" y="65429"/>
                  </a:lnTo>
                  <a:close/>
                  <a:moveTo>
                    <a:pt x="618736" y="269541"/>
                  </a:moveTo>
                  <a:lnTo>
                    <a:pt x="614605" y="259194"/>
                  </a:lnTo>
                  <a:cubicBezTo>
                    <a:pt x="602804" y="263924"/>
                    <a:pt x="591004" y="271018"/>
                    <a:pt x="580088" y="277227"/>
                  </a:cubicBezTo>
                  <a:lnTo>
                    <a:pt x="586283" y="287574"/>
                  </a:lnTo>
                  <a:cubicBezTo>
                    <a:pt x="595723" y="282844"/>
                    <a:pt x="607525" y="275748"/>
                    <a:pt x="618736" y="269541"/>
                  </a:cubicBezTo>
                  <a:close/>
                  <a:moveTo>
                    <a:pt x="661406" y="245493"/>
                  </a:moveTo>
                  <a:lnTo>
                    <a:pt x="405010" y="63471"/>
                  </a:lnTo>
                  <a:lnTo>
                    <a:pt x="398159" y="72279"/>
                  </a:lnTo>
                  <a:lnTo>
                    <a:pt x="651620" y="257236"/>
                  </a:lnTo>
                  <a:close/>
                  <a:moveTo>
                    <a:pt x="739694" y="117295"/>
                  </a:moveTo>
                  <a:lnTo>
                    <a:pt x="709358" y="93809"/>
                  </a:lnTo>
                  <a:lnTo>
                    <a:pt x="702507" y="105552"/>
                  </a:lnTo>
                  <a:lnTo>
                    <a:pt x="732845" y="129039"/>
                  </a:lnTo>
                  <a:close/>
                  <a:moveTo>
                    <a:pt x="713667" y="230169"/>
                  </a:moveTo>
                  <a:lnTo>
                    <a:pt x="709575" y="220049"/>
                  </a:lnTo>
                  <a:cubicBezTo>
                    <a:pt x="695549" y="224675"/>
                    <a:pt x="683860" y="229301"/>
                    <a:pt x="672755" y="235373"/>
                  </a:cubicBezTo>
                  <a:lnTo>
                    <a:pt x="676846" y="245493"/>
                  </a:lnTo>
                  <a:cubicBezTo>
                    <a:pt x="688535" y="240867"/>
                    <a:pt x="700224" y="236241"/>
                    <a:pt x="713667" y="230169"/>
                  </a:cubicBezTo>
                  <a:close/>
                  <a:moveTo>
                    <a:pt x="724037" y="301274"/>
                  </a:moveTo>
                  <a:lnTo>
                    <a:pt x="730887" y="264087"/>
                  </a:lnTo>
                  <a:lnTo>
                    <a:pt x="719144" y="262130"/>
                  </a:lnTo>
                  <a:lnTo>
                    <a:pt x="712293" y="299317"/>
                  </a:lnTo>
                  <a:close/>
                  <a:moveTo>
                    <a:pt x="705443" y="402071"/>
                  </a:moveTo>
                  <a:lnTo>
                    <a:pt x="712294" y="364884"/>
                  </a:lnTo>
                  <a:lnTo>
                    <a:pt x="700551" y="361948"/>
                  </a:lnTo>
                  <a:lnTo>
                    <a:pt x="693700" y="399135"/>
                  </a:lnTo>
                  <a:close/>
                  <a:moveTo>
                    <a:pt x="688807" y="501889"/>
                  </a:moveTo>
                  <a:lnTo>
                    <a:pt x="695657" y="464702"/>
                  </a:lnTo>
                  <a:lnTo>
                    <a:pt x="681956" y="462745"/>
                  </a:lnTo>
                  <a:lnTo>
                    <a:pt x="675106" y="499932"/>
                  </a:lnTo>
                  <a:close/>
                  <a:moveTo>
                    <a:pt x="809570" y="197052"/>
                  </a:moveTo>
                  <a:lnTo>
                    <a:pt x="805479" y="186776"/>
                  </a:lnTo>
                  <a:cubicBezTo>
                    <a:pt x="793790" y="191474"/>
                    <a:pt x="782101" y="193822"/>
                    <a:pt x="768659" y="199987"/>
                  </a:cubicBezTo>
                  <a:lnTo>
                    <a:pt x="772750" y="210263"/>
                  </a:lnTo>
                  <a:cubicBezTo>
                    <a:pt x="784439" y="205566"/>
                    <a:pt x="796128" y="203217"/>
                    <a:pt x="809570" y="197052"/>
                  </a:cubicBezTo>
                  <a:close/>
                  <a:moveTo>
                    <a:pt x="670213" y="602686"/>
                  </a:moveTo>
                  <a:lnTo>
                    <a:pt x="677064" y="565499"/>
                  </a:lnTo>
                  <a:lnTo>
                    <a:pt x="665321" y="562563"/>
                  </a:lnTo>
                  <a:lnTo>
                    <a:pt x="658470" y="600729"/>
                  </a:lnTo>
                  <a:close/>
                  <a:moveTo>
                    <a:pt x="821898" y="179926"/>
                  </a:moveTo>
                  <a:lnTo>
                    <a:pt x="791561" y="156440"/>
                  </a:lnTo>
                  <a:lnTo>
                    <a:pt x="784711" y="166226"/>
                  </a:lnTo>
                  <a:lnTo>
                    <a:pt x="814069" y="189713"/>
                  </a:lnTo>
                  <a:close/>
                  <a:moveTo>
                    <a:pt x="926916" y="421111"/>
                  </a:moveTo>
                  <a:cubicBezTo>
                    <a:pt x="909154" y="480920"/>
                    <a:pt x="868392" y="528768"/>
                    <a:pt x="812488" y="567279"/>
                  </a:cubicBezTo>
                  <a:cubicBezTo>
                    <a:pt x="812490" y="567268"/>
                    <a:pt x="812880" y="565274"/>
                    <a:pt x="882368" y="210175"/>
                  </a:cubicBezTo>
                  <a:cubicBezTo>
                    <a:pt x="882362" y="210174"/>
                    <a:pt x="882074" y="210126"/>
                    <a:pt x="868392" y="207840"/>
                  </a:cubicBezTo>
                  <a:lnTo>
                    <a:pt x="798513" y="576615"/>
                  </a:lnTo>
                  <a:cubicBezTo>
                    <a:pt x="716987" y="625629"/>
                    <a:pt x="607509" y="658305"/>
                    <a:pt x="493373" y="679312"/>
                  </a:cubicBezTo>
                  <a:cubicBezTo>
                    <a:pt x="493375" y="679301"/>
                    <a:pt x="493753" y="677359"/>
                    <a:pt x="563252" y="319874"/>
                  </a:cubicBezTo>
                  <a:cubicBezTo>
                    <a:pt x="563246" y="319873"/>
                    <a:pt x="562951" y="319823"/>
                    <a:pt x="549276" y="317539"/>
                  </a:cubicBezTo>
                  <a:cubicBezTo>
                    <a:pt x="549274" y="317549"/>
                    <a:pt x="548921" y="319402"/>
                    <a:pt x="479397" y="683980"/>
                  </a:cubicBezTo>
                  <a:cubicBezTo>
                    <a:pt x="430482" y="690982"/>
                    <a:pt x="383895" y="697984"/>
                    <a:pt x="334980" y="702652"/>
                  </a:cubicBezTo>
                  <a:cubicBezTo>
                    <a:pt x="334980" y="702647"/>
                    <a:pt x="334980" y="702587"/>
                    <a:pt x="334980" y="701777"/>
                  </a:cubicBezTo>
                  <a:lnTo>
                    <a:pt x="334979" y="695650"/>
                  </a:lnTo>
                  <a:cubicBezTo>
                    <a:pt x="334975" y="695650"/>
                    <a:pt x="334898" y="695650"/>
                    <a:pt x="333524" y="695650"/>
                  </a:cubicBezTo>
                  <a:lnTo>
                    <a:pt x="323333" y="695650"/>
                  </a:lnTo>
                  <a:cubicBezTo>
                    <a:pt x="323332" y="695653"/>
                    <a:pt x="323317" y="695715"/>
                    <a:pt x="323042" y="696817"/>
                  </a:cubicBezTo>
                  <a:lnTo>
                    <a:pt x="321004" y="704986"/>
                  </a:lnTo>
                  <a:cubicBezTo>
                    <a:pt x="272088" y="709654"/>
                    <a:pt x="223173" y="714322"/>
                    <a:pt x="176586" y="716656"/>
                  </a:cubicBezTo>
                  <a:cubicBezTo>
                    <a:pt x="176589" y="716642"/>
                    <a:pt x="176923" y="714970"/>
                    <a:pt x="218514" y="506594"/>
                  </a:cubicBezTo>
                  <a:cubicBezTo>
                    <a:pt x="218510" y="506593"/>
                    <a:pt x="218433" y="506578"/>
                    <a:pt x="217058" y="506303"/>
                  </a:cubicBezTo>
                  <a:lnTo>
                    <a:pt x="206868" y="504261"/>
                  </a:lnTo>
                  <a:cubicBezTo>
                    <a:pt x="206865" y="504275"/>
                    <a:pt x="206507" y="505994"/>
                    <a:pt x="162611" y="716656"/>
                  </a:cubicBezTo>
                  <a:cubicBezTo>
                    <a:pt x="103792" y="721190"/>
                    <a:pt x="47902" y="722788"/>
                    <a:pt x="0" y="723957"/>
                  </a:cubicBezTo>
                  <a:lnTo>
                    <a:pt x="37315" y="618602"/>
                  </a:lnTo>
                  <a:cubicBezTo>
                    <a:pt x="45427" y="622057"/>
                    <a:pt x="54541" y="625937"/>
                    <a:pt x="64779" y="630298"/>
                  </a:cubicBezTo>
                  <a:cubicBezTo>
                    <a:pt x="64781" y="630293"/>
                    <a:pt x="64812" y="630216"/>
                    <a:pt x="65362" y="628838"/>
                  </a:cubicBezTo>
                  <a:lnTo>
                    <a:pt x="69438" y="618628"/>
                  </a:lnTo>
                  <a:cubicBezTo>
                    <a:pt x="69432" y="618625"/>
                    <a:pt x="69005" y="618443"/>
                    <a:pt x="41518" y="606737"/>
                  </a:cubicBezTo>
                  <a:lnTo>
                    <a:pt x="147999" y="306099"/>
                  </a:lnTo>
                  <a:cubicBezTo>
                    <a:pt x="150864" y="301015"/>
                    <a:pt x="154394" y="296432"/>
                    <a:pt x="157952" y="291865"/>
                  </a:cubicBezTo>
                  <a:cubicBezTo>
                    <a:pt x="157962" y="291872"/>
                    <a:pt x="159348" y="292774"/>
                    <a:pt x="337309" y="408566"/>
                  </a:cubicBezTo>
                  <a:cubicBezTo>
                    <a:pt x="327992" y="415568"/>
                    <a:pt x="321004" y="420236"/>
                    <a:pt x="314016" y="424904"/>
                  </a:cubicBezTo>
                  <a:cubicBezTo>
                    <a:pt x="314019" y="424908"/>
                    <a:pt x="314065" y="424969"/>
                    <a:pt x="314890" y="426071"/>
                  </a:cubicBezTo>
                  <a:lnTo>
                    <a:pt x="321004" y="434240"/>
                  </a:lnTo>
                  <a:cubicBezTo>
                    <a:pt x="330321" y="427238"/>
                    <a:pt x="341968" y="422570"/>
                    <a:pt x="351285" y="415568"/>
                  </a:cubicBezTo>
                  <a:cubicBezTo>
                    <a:pt x="351283" y="415565"/>
                    <a:pt x="351263" y="415524"/>
                    <a:pt x="350994" y="414985"/>
                  </a:cubicBezTo>
                  <a:lnTo>
                    <a:pt x="348956" y="410900"/>
                  </a:lnTo>
                  <a:cubicBezTo>
                    <a:pt x="348958" y="410898"/>
                    <a:pt x="348989" y="410851"/>
                    <a:pt x="349537" y="410025"/>
                  </a:cubicBezTo>
                  <a:lnTo>
                    <a:pt x="353614" y="403898"/>
                  </a:lnTo>
                  <a:cubicBezTo>
                    <a:pt x="353602" y="403890"/>
                    <a:pt x="352069" y="402904"/>
                    <a:pt x="164940" y="282529"/>
                  </a:cubicBezTo>
                  <a:cubicBezTo>
                    <a:pt x="288685" y="126442"/>
                    <a:pt x="442456" y="-2294"/>
                    <a:pt x="598956" y="31"/>
                  </a:cubicBezTo>
                  <a:cubicBezTo>
                    <a:pt x="692856" y="1426"/>
                    <a:pt x="787740" y="50003"/>
                    <a:pt x="877709" y="168162"/>
                  </a:cubicBezTo>
                  <a:cubicBezTo>
                    <a:pt x="873050" y="168162"/>
                    <a:pt x="870721" y="168162"/>
                    <a:pt x="866063" y="170497"/>
                  </a:cubicBezTo>
                  <a:cubicBezTo>
                    <a:pt x="866065" y="170501"/>
                    <a:pt x="866095" y="170579"/>
                    <a:pt x="866645" y="171955"/>
                  </a:cubicBezTo>
                  <a:lnTo>
                    <a:pt x="870721" y="182166"/>
                  </a:lnTo>
                  <a:cubicBezTo>
                    <a:pt x="875379" y="179833"/>
                    <a:pt x="880039" y="179833"/>
                    <a:pt x="887026" y="177498"/>
                  </a:cubicBezTo>
                  <a:cubicBezTo>
                    <a:pt x="891685" y="186834"/>
                    <a:pt x="898673" y="196171"/>
                    <a:pt x="903332" y="203173"/>
                  </a:cubicBezTo>
                  <a:cubicBezTo>
                    <a:pt x="939435" y="289531"/>
                    <a:pt x="944676" y="361302"/>
                    <a:pt x="926916" y="42111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5"/>
            <p:cNvSpPr>
              <a:spLocks/>
            </p:cNvSpPr>
            <p:nvPr/>
          </p:nvSpPr>
          <p:spPr bwMode="auto">
            <a:xfrm rot="6720289" flipV="1">
              <a:off x="9524474" y="5737028"/>
              <a:ext cx="897931" cy="63843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5"/>
            <p:cNvSpPr>
              <a:spLocks/>
            </p:cNvSpPr>
            <p:nvPr/>
          </p:nvSpPr>
          <p:spPr bwMode="auto">
            <a:xfrm rot="418091" flipH="1" flipV="1">
              <a:off x="10538554" y="1346356"/>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0" name="Freeform 5"/>
            <p:cNvSpPr>
              <a:spLocks/>
            </p:cNvSpPr>
            <p:nvPr/>
          </p:nvSpPr>
          <p:spPr bwMode="auto">
            <a:xfrm rot="18086561">
              <a:off x="3005839" y="134237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5"/>
            <p:cNvSpPr>
              <a:spLocks/>
            </p:cNvSpPr>
            <p:nvPr/>
          </p:nvSpPr>
          <p:spPr bwMode="auto">
            <a:xfrm rot="2700000">
              <a:off x="6323922" y="28062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5"/>
            <p:cNvSpPr>
              <a:spLocks/>
            </p:cNvSpPr>
            <p:nvPr/>
          </p:nvSpPr>
          <p:spPr bwMode="auto">
            <a:xfrm rot="3158362">
              <a:off x="9758862" y="83393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5"/>
            <p:cNvSpPr>
              <a:spLocks/>
            </p:cNvSpPr>
            <p:nvPr/>
          </p:nvSpPr>
          <p:spPr bwMode="auto">
            <a:xfrm rot="288769">
              <a:off x="8339180" y="73612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5"/>
            <p:cNvSpPr>
              <a:spLocks/>
            </p:cNvSpPr>
            <p:nvPr/>
          </p:nvSpPr>
          <p:spPr bwMode="auto">
            <a:xfrm rot="18655726" flipH="1" flipV="1">
              <a:off x="4915687" y="1004617"/>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
            <p:cNvSpPr>
              <a:spLocks/>
            </p:cNvSpPr>
            <p:nvPr/>
          </p:nvSpPr>
          <p:spPr bwMode="auto">
            <a:xfrm rot="992620" flipV="1">
              <a:off x="750972" y="5214936"/>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
            <p:cNvSpPr>
              <a:spLocks/>
            </p:cNvSpPr>
            <p:nvPr/>
          </p:nvSpPr>
          <p:spPr bwMode="auto">
            <a:xfrm rot="2242058" flipH="1" flipV="1">
              <a:off x="10427667" y="2009404"/>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
            <p:cNvSpPr>
              <a:spLocks/>
            </p:cNvSpPr>
            <p:nvPr/>
          </p:nvSpPr>
          <p:spPr bwMode="auto">
            <a:xfrm rot="8560752" flipH="1" flipV="1">
              <a:off x="9546908" y="4101"/>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5"/>
            <p:cNvSpPr>
              <a:spLocks/>
            </p:cNvSpPr>
            <p:nvPr/>
          </p:nvSpPr>
          <p:spPr bwMode="auto">
            <a:xfrm rot="8300299">
              <a:off x="7500204" y="-99576"/>
              <a:ext cx="643913" cy="549494"/>
            </a:xfrm>
            <a:custGeom>
              <a:avLst/>
              <a:gdLst/>
              <a:ahLst/>
              <a:cxnLst/>
              <a:rect l="l" t="t" r="r" b="b"/>
              <a:pathLst>
                <a:path w="525296" h="448270">
                  <a:moveTo>
                    <a:pt x="421099" y="113889"/>
                  </a:moveTo>
                  <a:lnTo>
                    <a:pt x="441214" y="129981"/>
                  </a:lnTo>
                  <a:lnTo>
                    <a:pt x="446578" y="123277"/>
                  </a:lnTo>
                  <a:lnTo>
                    <a:pt x="425793" y="107185"/>
                  </a:lnTo>
                  <a:close/>
                  <a:moveTo>
                    <a:pt x="364777" y="72319"/>
                  </a:moveTo>
                  <a:lnTo>
                    <a:pt x="385563" y="88411"/>
                  </a:lnTo>
                  <a:lnTo>
                    <a:pt x="390256" y="80365"/>
                  </a:lnTo>
                  <a:lnTo>
                    <a:pt x="369471" y="64273"/>
                  </a:lnTo>
                  <a:close/>
                  <a:moveTo>
                    <a:pt x="310467" y="28737"/>
                  </a:moveTo>
                  <a:lnTo>
                    <a:pt x="331253" y="44829"/>
                  </a:lnTo>
                  <a:lnTo>
                    <a:pt x="336617" y="38794"/>
                  </a:lnTo>
                  <a:lnTo>
                    <a:pt x="315831" y="22702"/>
                  </a:lnTo>
                  <a:close/>
                  <a:moveTo>
                    <a:pt x="412905" y="144062"/>
                  </a:moveTo>
                  <a:cubicBezTo>
                    <a:pt x="420914" y="140843"/>
                    <a:pt x="428922" y="139234"/>
                    <a:pt x="438132" y="135010"/>
                  </a:cubicBezTo>
                  <a:lnTo>
                    <a:pt x="435329" y="127970"/>
                  </a:lnTo>
                  <a:cubicBezTo>
                    <a:pt x="427320" y="131188"/>
                    <a:pt x="419311" y="132797"/>
                    <a:pt x="410102" y="137022"/>
                  </a:cubicBezTo>
                  <a:close/>
                  <a:moveTo>
                    <a:pt x="347196" y="168199"/>
                  </a:moveTo>
                  <a:cubicBezTo>
                    <a:pt x="355205" y="165030"/>
                    <a:pt x="363214" y="161860"/>
                    <a:pt x="372423" y="157700"/>
                  </a:cubicBezTo>
                  <a:lnTo>
                    <a:pt x="369620" y="150767"/>
                  </a:lnTo>
                  <a:cubicBezTo>
                    <a:pt x="360010" y="153936"/>
                    <a:pt x="352001" y="157106"/>
                    <a:pt x="344393" y="161266"/>
                  </a:cubicBezTo>
                  <a:close/>
                  <a:moveTo>
                    <a:pt x="371483" y="205077"/>
                  </a:moveTo>
                  <a:lnTo>
                    <a:pt x="379529" y="206418"/>
                  </a:lnTo>
                  <a:lnTo>
                    <a:pt x="384222" y="180939"/>
                  </a:lnTo>
                  <a:lnTo>
                    <a:pt x="376176" y="179598"/>
                  </a:lnTo>
                  <a:close/>
                  <a:moveTo>
                    <a:pt x="156252" y="49521"/>
                  </a:moveTo>
                  <a:lnTo>
                    <a:pt x="329912" y="176246"/>
                  </a:lnTo>
                  <a:lnTo>
                    <a:pt x="336617" y="168200"/>
                  </a:lnTo>
                  <a:lnTo>
                    <a:pt x="160946" y="43487"/>
                  </a:lnTo>
                  <a:close/>
                  <a:moveTo>
                    <a:pt x="285146" y="197031"/>
                  </a:moveTo>
                  <a:cubicBezTo>
                    <a:pt x="291614" y="193790"/>
                    <a:pt x="299700" y="188929"/>
                    <a:pt x="307381" y="184676"/>
                  </a:cubicBezTo>
                  <a:lnTo>
                    <a:pt x="304551" y="177587"/>
                  </a:lnTo>
                  <a:cubicBezTo>
                    <a:pt x="296466" y="180827"/>
                    <a:pt x="288380" y="185688"/>
                    <a:pt x="280901" y="189942"/>
                  </a:cubicBezTo>
                  <a:close/>
                  <a:moveTo>
                    <a:pt x="358743" y="273468"/>
                  </a:moveTo>
                  <a:lnTo>
                    <a:pt x="366789" y="275479"/>
                  </a:lnTo>
                  <a:lnTo>
                    <a:pt x="371483" y="250000"/>
                  </a:lnTo>
                  <a:lnTo>
                    <a:pt x="363437" y="247989"/>
                  </a:lnTo>
                  <a:close/>
                  <a:moveTo>
                    <a:pt x="222789" y="227203"/>
                  </a:moveTo>
                  <a:cubicBezTo>
                    <a:pt x="230875" y="224027"/>
                    <a:pt x="237344" y="219263"/>
                    <a:pt x="245227" y="215492"/>
                  </a:cubicBezTo>
                  <a:lnTo>
                    <a:pt x="243812" y="211323"/>
                  </a:lnTo>
                  <a:lnTo>
                    <a:pt x="245025" y="209537"/>
                  </a:lnTo>
                  <a:lnTo>
                    <a:pt x="242195" y="208147"/>
                  </a:lnTo>
                  <a:cubicBezTo>
                    <a:pt x="242190" y="208144"/>
                    <a:pt x="241869" y="207975"/>
                    <a:pt x="221173" y="197031"/>
                  </a:cubicBezTo>
                  <a:lnTo>
                    <a:pt x="217938" y="204971"/>
                  </a:lnTo>
                  <a:cubicBezTo>
                    <a:pt x="217944" y="204974"/>
                    <a:pt x="218220" y="205125"/>
                    <a:pt x="232492" y="212912"/>
                  </a:cubicBezTo>
                  <a:cubicBezTo>
                    <a:pt x="227641" y="216088"/>
                    <a:pt x="222789" y="217676"/>
                    <a:pt x="218545" y="221646"/>
                  </a:cubicBezTo>
                  <a:close/>
                  <a:moveTo>
                    <a:pt x="157593" y="171552"/>
                  </a:moveTo>
                  <a:lnTo>
                    <a:pt x="179720" y="184292"/>
                  </a:lnTo>
                  <a:lnTo>
                    <a:pt x="185084" y="176246"/>
                  </a:lnTo>
                  <a:lnTo>
                    <a:pt x="160946" y="163506"/>
                  </a:lnTo>
                  <a:close/>
                  <a:moveTo>
                    <a:pt x="346004" y="342529"/>
                  </a:moveTo>
                  <a:lnTo>
                    <a:pt x="355390" y="343870"/>
                  </a:lnTo>
                  <a:lnTo>
                    <a:pt x="360084" y="318391"/>
                  </a:lnTo>
                  <a:lnTo>
                    <a:pt x="350697" y="317050"/>
                  </a:lnTo>
                  <a:close/>
                  <a:moveTo>
                    <a:pt x="97248" y="136016"/>
                  </a:moveTo>
                  <a:lnTo>
                    <a:pt x="119375" y="148755"/>
                  </a:lnTo>
                  <a:lnTo>
                    <a:pt x="122727" y="142721"/>
                  </a:lnTo>
                  <a:lnTo>
                    <a:pt x="99930" y="129981"/>
                  </a:lnTo>
                  <a:close/>
                  <a:moveTo>
                    <a:pt x="334605" y="411590"/>
                  </a:moveTo>
                  <a:lnTo>
                    <a:pt x="342651" y="412931"/>
                  </a:lnTo>
                  <a:lnTo>
                    <a:pt x="347345" y="387452"/>
                  </a:lnTo>
                  <a:lnTo>
                    <a:pt x="339299" y="385440"/>
                  </a:lnTo>
                  <a:close/>
                  <a:moveTo>
                    <a:pt x="162445" y="262740"/>
                  </a:moveTo>
                  <a:cubicBezTo>
                    <a:pt x="168913" y="257943"/>
                    <a:pt x="176999" y="253146"/>
                    <a:pt x="184478" y="248949"/>
                  </a:cubicBezTo>
                  <a:lnTo>
                    <a:pt x="180233" y="241954"/>
                  </a:lnTo>
                  <a:cubicBezTo>
                    <a:pt x="172147" y="245152"/>
                    <a:pt x="165679" y="249948"/>
                    <a:pt x="157593" y="254745"/>
                  </a:cubicBezTo>
                  <a:close/>
                  <a:moveTo>
                    <a:pt x="136808" y="296265"/>
                  </a:moveTo>
                  <a:lnTo>
                    <a:pt x="144854" y="297606"/>
                  </a:lnTo>
                  <a:lnTo>
                    <a:pt x="148207" y="278831"/>
                  </a:lnTo>
                  <a:lnTo>
                    <a:pt x="140161" y="276820"/>
                  </a:lnTo>
                  <a:close/>
                  <a:moveTo>
                    <a:pt x="107273" y="285041"/>
                  </a:moveTo>
                  <a:lnTo>
                    <a:pt x="66068" y="248377"/>
                  </a:lnTo>
                  <a:cubicBezTo>
                    <a:pt x="79615" y="257192"/>
                    <a:pt x="95629" y="267612"/>
                    <a:pt x="114561" y="279929"/>
                  </a:cubicBezTo>
                  <a:close/>
                  <a:moveTo>
                    <a:pt x="290726" y="448270"/>
                  </a:moveTo>
                  <a:lnTo>
                    <a:pt x="234543" y="398281"/>
                  </a:lnTo>
                  <a:cubicBezTo>
                    <a:pt x="241621" y="361877"/>
                    <a:pt x="252535" y="305737"/>
                    <a:pt x="269366" y="219162"/>
                  </a:cubicBezTo>
                  <a:cubicBezTo>
                    <a:pt x="269362" y="219161"/>
                    <a:pt x="269162" y="219127"/>
                    <a:pt x="259791" y="217562"/>
                  </a:cubicBezTo>
                  <a:cubicBezTo>
                    <a:pt x="259789" y="217568"/>
                    <a:pt x="259592" y="218602"/>
                    <a:pt x="226664" y="391271"/>
                  </a:cubicBezTo>
                  <a:lnTo>
                    <a:pt x="113968" y="290997"/>
                  </a:lnTo>
                  <a:cubicBezTo>
                    <a:pt x="117493" y="289046"/>
                    <a:pt x="121007" y="287079"/>
                    <a:pt x="124136" y="284726"/>
                  </a:cubicBezTo>
                  <a:cubicBezTo>
                    <a:pt x="124135" y="284724"/>
                    <a:pt x="124120" y="284694"/>
                    <a:pt x="123937" y="284327"/>
                  </a:cubicBezTo>
                  <a:lnTo>
                    <a:pt x="122540" y="281528"/>
                  </a:lnTo>
                  <a:cubicBezTo>
                    <a:pt x="122542" y="281525"/>
                    <a:pt x="122569" y="281485"/>
                    <a:pt x="122939" y="280928"/>
                  </a:cubicBezTo>
                  <a:lnTo>
                    <a:pt x="125732" y="276731"/>
                  </a:lnTo>
                  <a:cubicBezTo>
                    <a:pt x="125723" y="276725"/>
                    <a:pt x="124756" y="276103"/>
                    <a:pt x="25393" y="212186"/>
                  </a:cubicBezTo>
                  <a:lnTo>
                    <a:pt x="0" y="189592"/>
                  </a:lnTo>
                  <a:cubicBezTo>
                    <a:pt x="83985" y="84354"/>
                    <a:pt x="187996" y="-1551"/>
                    <a:pt x="293829" y="21"/>
                  </a:cubicBezTo>
                  <a:cubicBezTo>
                    <a:pt x="358165" y="977"/>
                    <a:pt x="423175" y="34259"/>
                    <a:pt x="484818" y="115216"/>
                  </a:cubicBezTo>
                  <a:cubicBezTo>
                    <a:pt x="481626" y="115216"/>
                    <a:pt x="480030" y="115216"/>
                    <a:pt x="476838" y="116816"/>
                  </a:cubicBezTo>
                  <a:cubicBezTo>
                    <a:pt x="476839" y="116819"/>
                    <a:pt x="476861" y="116874"/>
                    <a:pt x="477237" y="117815"/>
                  </a:cubicBezTo>
                  <a:lnTo>
                    <a:pt x="480030" y="124811"/>
                  </a:lnTo>
                  <a:cubicBezTo>
                    <a:pt x="483222" y="123212"/>
                    <a:pt x="486414" y="123212"/>
                    <a:pt x="491201" y="121613"/>
                  </a:cubicBezTo>
                  <a:cubicBezTo>
                    <a:pt x="494394" y="128010"/>
                    <a:pt x="499181" y="134406"/>
                    <a:pt x="502373" y="139204"/>
                  </a:cubicBezTo>
                  <a:cubicBezTo>
                    <a:pt x="551847" y="257541"/>
                    <a:pt x="516736" y="335900"/>
                    <a:pt x="440131" y="388671"/>
                  </a:cubicBezTo>
                  <a:cubicBezTo>
                    <a:pt x="440133" y="388662"/>
                    <a:pt x="440429" y="387152"/>
                    <a:pt x="488010" y="144001"/>
                  </a:cubicBezTo>
                  <a:cubicBezTo>
                    <a:pt x="488004" y="144000"/>
                    <a:pt x="487789" y="143965"/>
                    <a:pt x="478434" y="142402"/>
                  </a:cubicBezTo>
                  <a:lnTo>
                    <a:pt x="430556" y="395068"/>
                  </a:lnTo>
                  <a:cubicBezTo>
                    <a:pt x="391610" y="418483"/>
                    <a:pt x="343353" y="436456"/>
                    <a:pt x="290726" y="44827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9" name="Freeform 5"/>
            <p:cNvSpPr>
              <a:spLocks/>
            </p:cNvSpPr>
            <p:nvPr/>
          </p:nvSpPr>
          <p:spPr bwMode="auto">
            <a:xfrm rot="19357942" flipV="1">
              <a:off x="6600074" y="-165034"/>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
            <p:cNvSpPr>
              <a:spLocks/>
            </p:cNvSpPr>
            <p:nvPr/>
          </p:nvSpPr>
          <p:spPr bwMode="auto">
            <a:xfrm rot="14260338">
              <a:off x="3640228" y="300404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
            <p:cNvSpPr>
              <a:spLocks/>
            </p:cNvSpPr>
            <p:nvPr/>
          </p:nvSpPr>
          <p:spPr bwMode="auto">
            <a:xfrm rot="8842308" flipH="1" flipV="1">
              <a:off x="6376442" y="428614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
            <p:cNvSpPr>
              <a:spLocks/>
            </p:cNvSpPr>
            <p:nvPr/>
          </p:nvSpPr>
          <p:spPr bwMode="auto">
            <a:xfrm rot="6566818" flipH="1" flipV="1">
              <a:off x="5953401" y="117008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5"/>
            <p:cNvSpPr>
              <a:spLocks/>
            </p:cNvSpPr>
            <p:nvPr/>
          </p:nvSpPr>
          <p:spPr bwMode="auto">
            <a:xfrm rot="18361204">
              <a:off x="1961122" y="255689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5"/>
            <p:cNvSpPr>
              <a:spLocks/>
            </p:cNvSpPr>
            <p:nvPr/>
          </p:nvSpPr>
          <p:spPr bwMode="auto">
            <a:xfrm rot="1968420">
              <a:off x="4291573" y="208207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5"/>
            <p:cNvSpPr>
              <a:spLocks/>
            </p:cNvSpPr>
            <p:nvPr/>
          </p:nvSpPr>
          <p:spPr bwMode="auto">
            <a:xfrm rot="9878872" flipH="1" flipV="1">
              <a:off x="2025051" y="339701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5"/>
            <p:cNvSpPr>
              <a:spLocks/>
            </p:cNvSpPr>
            <p:nvPr/>
          </p:nvSpPr>
          <p:spPr bwMode="auto">
            <a:xfrm rot="16885504" flipH="1">
              <a:off x="3755442" y="4336700"/>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5"/>
            <p:cNvSpPr>
              <a:spLocks/>
            </p:cNvSpPr>
            <p:nvPr/>
          </p:nvSpPr>
          <p:spPr bwMode="auto">
            <a:xfrm rot="10207366">
              <a:off x="2731864" y="2232261"/>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5"/>
            <p:cNvSpPr>
              <a:spLocks/>
            </p:cNvSpPr>
            <p:nvPr/>
          </p:nvSpPr>
          <p:spPr bwMode="auto">
            <a:xfrm rot="15291076" flipH="1" flipV="1">
              <a:off x="2814543" y="4117979"/>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5"/>
            <p:cNvSpPr>
              <a:spLocks/>
            </p:cNvSpPr>
            <p:nvPr/>
          </p:nvSpPr>
          <p:spPr bwMode="auto">
            <a:xfrm rot="4770738">
              <a:off x="3372475" y="3729749"/>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5"/>
            <p:cNvSpPr>
              <a:spLocks/>
            </p:cNvSpPr>
            <p:nvPr/>
          </p:nvSpPr>
          <p:spPr bwMode="auto">
            <a:xfrm rot="19178519">
              <a:off x="9098995" y="3894075"/>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5"/>
            <p:cNvSpPr>
              <a:spLocks/>
            </p:cNvSpPr>
            <p:nvPr/>
          </p:nvSpPr>
          <p:spPr bwMode="auto">
            <a:xfrm rot="18361204">
              <a:off x="5550692" y="1751772"/>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5"/>
            <p:cNvSpPr>
              <a:spLocks/>
            </p:cNvSpPr>
            <p:nvPr/>
          </p:nvSpPr>
          <p:spPr bwMode="auto">
            <a:xfrm rot="992620" flipV="1">
              <a:off x="4815244" y="435349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5"/>
            <p:cNvSpPr>
              <a:spLocks/>
            </p:cNvSpPr>
            <p:nvPr/>
          </p:nvSpPr>
          <p:spPr bwMode="auto">
            <a:xfrm rot="18361204">
              <a:off x="8686486" y="272220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5"/>
            <p:cNvSpPr>
              <a:spLocks/>
            </p:cNvSpPr>
            <p:nvPr/>
          </p:nvSpPr>
          <p:spPr bwMode="auto">
            <a:xfrm rot="1968420">
              <a:off x="7766685" y="3732666"/>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5"/>
            <p:cNvSpPr>
              <a:spLocks/>
            </p:cNvSpPr>
            <p:nvPr/>
          </p:nvSpPr>
          <p:spPr bwMode="auto">
            <a:xfrm rot="9878872" flipH="1" flipV="1">
              <a:off x="8042231" y="1979396"/>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5"/>
            <p:cNvSpPr>
              <a:spLocks/>
            </p:cNvSpPr>
            <p:nvPr/>
          </p:nvSpPr>
          <p:spPr bwMode="auto">
            <a:xfrm rot="3206259" flipH="1">
              <a:off x="5239024" y="3287482"/>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5"/>
            <p:cNvSpPr>
              <a:spLocks/>
            </p:cNvSpPr>
            <p:nvPr/>
          </p:nvSpPr>
          <p:spPr bwMode="auto">
            <a:xfrm rot="15291076" flipH="1" flipV="1">
              <a:off x="8235736" y="319340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5"/>
            <p:cNvSpPr>
              <a:spLocks/>
            </p:cNvSpPr>
            <p:nvPr/>
          </p:nvSpPr>
          <p:spPr bwMode="auto">
            <a:xfrm rot="19178519">
              <a:off x="5913868" y="4062351"/>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5"/>
            <p:cNvSpPr>
              <a:spLocks/>
            </p:cNvSpPr>
            <p:nvPr/>
          </p:nvSpPr>
          <p:spPr bwMode="auto">
            <a:xfrm rot="18361204">
              <a:off x="7141482" y="3470008"/>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5"/>
            <p:cNvSpPr>
              <a:spLocks/>
            </p:cNvSpPr>
            <p:nvPr/>
          </p:nvSpPr>
          <p:spPr bwMode="auto">
            <a:xfrm rot="992620" flipV="1">
              <a:off x="7086087" y="2546610"/>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5"/>
            <p:cNvSpPr>
              <a:spLocks/>
            </p:cNvSpPr>
            <p:nvPr/>
          </p:nvSpPr>
          <p:spPr bwMode="auto">
            <a:xfrm rot="14246117">
              <a:off x="6762829" y="519205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5"/>
            <p:cNvSpPr>
              <a:spLocks/>
            </p:cNvSpPr>
            <p:nvPr/>
          </p:nvSpPr>
          <p:spPr bwMode="auto">
            <a:xfrm rot="1968420">
              <a:off x="6741252" y="1339771"/>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5"/>
            <p:cNvSpPr>
              <a:spLocks/>
            </p:cNvSpPr>
            <p:nvPr/>
          </p:nvSpPr>
          <p:spPr bwMode="auto">
            <a:xfrm rot="9878872" flipH="1" flipV="1">
              <a:off x="5745751" y="2292010"/>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5"/>
            <p:cNvSpPr>
              <a:spLocks/>
            </p:cNvSpPr>
            <p:nvPr/>
          </p:nvSpPr>
          <p:spPr bwMode="auto">
            <a:xfrm rot="16885504" flipH="1">
              <a:off x="6245522" y="2996549"/>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5"/>
            <p:cNvSpPr>
              <a:spLocks/>
            </p:cNvSpPr>
            <p:nvPr/>
          </p:nvSpPr>
          <p:spPr bwMode="auto">
            <a:xfrm rot="15291076" flipH="1" flipV="1">
              <a:off x="10309034" y="407631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5"/>
            <p:cNvSpPr>
              <a:spLocks/>
            </p:cNvSpPr>
            <p:nvPr/>
          </p:nvSpPr>
          <p:spPr bwMode="auto">
            <a:xfrm rot="2242058">
              <a:off x="110008" y="6489983"/>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5"/>
            <p:cNvSpPr>
              <a:spLocks/>
            </p:cNvSpPr>
            <p:nvPr/>
          </p:nvSpPr>
          <p:spPr bwMode="auto">
            <a:xfrm rot="13039248" flipH="1">
              <a:off x="10306495" y="6321155"/>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5" name="Footer Placeholder 4"/>
          <p:cNvSpPr>
            <a:spLocks noGrp="1"/>
          </p:cNvSpPr>
          <p:nvPr>
            <p:ph type="ftr" sz="quarter" idx="3"/>
          </p:nvPr>
        </p:nvSpPr>
        <p:spPr>
          <a:xfrm>
            <a:off x="1293814" y="6563201"/>
            <a:ext cx="4114797" cy="244476"/>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7358695" y="6563201"/>
            <a:ext cx="1002880" cy="244476"/>
          </a:xfrm>
          <a:prstGeom prst="rect">
            <a:avLst/>
          </a:prstGeom>
        </p:spPr>
        <p:txBody>
          <a:bodyPr vert="horz" lIns="91440" tIns="45720" rIns="91440" bIns="45720" rtlCol="0" anchor="ctr"/>
          <a:lstStyle>
            <a:lvl1pPr algn="ctr">
              <a:defRPr sz="1100">
                <a:solidFill>
                  <a:schemeClr val="tx1"/>
                </a:solidFill>
              </a:defRPr>
            </a:lvl1pPr>
          </a:lstStyle>
          <a:p>
            <a:fld id="{4CF2F181-94B8-48A3-BCAE-F0C842125A38}" type="datetime1">
              <a:rPr lang="en-US" smtClean="0"/>
              <a:pPr/>
              <a:t>12/3/2025</a:t>
            </a:fld>
            <a:endParaRPr lang="en-US"/>
          </a:p>
        </p:txBody>
      </p:sp>
      <p:sp>
        <p:nvSpPr>
          <p:cNvPr id="6" name="Slide Number Placeholder 5"/>
          <p:cNvSpPr>
            <a:spLocks noGrp="1"/>
          </p:cNvSpPr>
          <p:nvPr>
            <p:ph type="sldNum" sz="quarter" idx="4"/>
          </p:nvPr>
        </p:nvSpPr>
        <p:spPr>
          <a:xfrm>
            <a:off x="9523411" y="6560791"/>
            <a:ext cx="608172" cy="246888"/>
          </a:xfrm>
          <a:prstGeom prst="rect">
            <a:avLst/>
          </a:prstGeom>
        </p:spPr>
        <p:txBody>
          <a:bodyPr vert="horz" lIns="91440" tIns="45720" rIns="91440" bIns="45720" rtlCol="0" anchor="ctr"/>
          <a:lstStyle>
            <a:lvl1pPr algn="ctr">
              <a:defRPr sz="1100">
                <a:solidFill>
                  <a:schemeClr val="tx1"/>
                </a:solidFill>
              </a:defRPr>
            </a:lvl1pPr>
          </a:lstStyle>
          <a:p>
            <a:fld id="{09C03C58-465B-42F2-8BA3-01664A6B69B6}" type="slidenum">
              <a:rPr lang="en-US" smtClean="0"/>
              <a:pPr/>
              <a:t>‹#›</a:t>
            </a:fld>
            <a:endParaRPr lang="en-US"/>
          </a:p>
        </p:txBody>
      </p:sp>
      <p:grpSp>
        <p:nvGrpSpPr>
          <p:cNvPr id="108" name="Group 107"/>
          <p:cNvGrpSpPr/>
          <p:nvPr userDrawn="1"/>
        </p:nvGrpSpPr>
        <p:grpSpPr>
          <a:xfrm>
            <a:off x="221095" y="155305"/>
            <a:ext cx="1357200" cy="1216295"/>
            <a:chOff x="221095" y="155305"/>
            <a:chExt cx="1357200" cy="1323500"/>
          </a:xfrm>
        </p:grpSpPr>
        <p:sp>
          <p:nvSpPr>
            <p:cNvPr id="109" name="Oval 108"/>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1" name="Picture 2"/>
            <p:cNvPicPr>
              <a:picLocks noChangeAspect="1" noChangeArrowheads="1"/>
            </p:cNvPicPr>
            <p:nvPr/>
          </p:nvPicPr>
          <p:blipFill rotWithShape="1">
            <a:blip r:embed="rId21"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764694752"/>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61" r:id="rId3"/>
    <p:sldLayoutId id="2147483662" r:id="rId4"/>
    <p:sldLayoutId id="2147483663" r:id="rId5"/>
    <p:sldLayoutId id="2147483664" r:id="rId6"/>
    <p:sldLayoutId id="2147483665" r:id="rId7"/>
    <p:sldLayoutId id="2147483666" r:id="rId8"/>
    <p:sldLayoutId id="2147483667" r:id="rId9"/>
    <p:sldLayoutId id="2147483650" r:id="rId10"/>
    <p:sldLayoutId id="2147483651" r:id="rId11"/>
    <p:sldLayoutId id="2147483652" r:id="rId12"/>
    <p:sldLayoutId id="2147483653" r:id="rId13"/>
    <p:sldLayoutId id="2147483654" r:id="rId14"/>
    <p:sldLayoutId id="2147483655" r:id="rId15"/>
    <p:sldLayoutId id="2147483660" r:id="rId16"/>
    <p:sldLayoutId id="2147483656" r:id="rId17"/>
    <p:sldLayoutId id="2147483658" r:id="rId18"/>
    <p:sldLayoutId id="2147483659" r:id="rId1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200"/>
        </a:spcBef>
        <a:buFont typeface="Arial" panose="020B0604020202020204" pitchFamily="34" charset="0"/>
        <a:buChar char="•"/>
        <a:defRPr sz="2000" kern="1200">
          <a:solidFill>
            <a:schemeClr val="tx1">
              <a:lumMod val="75000"/>
            </a:schemeClr>
          </a:solidFill>
          <a:latin typeface="+mn-lt"/>
          <a:ea typeface="+mn-ea"/>
          <a:cs typeface="+mn-cs"/>
        </a:defRPr>
      </a:lvl1pPr>
      <a:lvl2pPr marL="685800" indent="-228600" algn="l" defTabSz="914400" rtl="0" eaLnBrk="1" latinLnBrk="0" hangingPunct="1">
        <a:lnSpc>
          <a:spcPct val="90000"/>
        </a:lnSpc>
        <a:spcBef>
          <a:spcPts val="900"/>
        </a:spcBef>
        <a:buFont typeface="Arial" panose="020B0604020202020204" pitchFamily="34" charset="0"/>
        <a:buChar char="•"/>
        <a:defRPr sz="1800" kern="1200">
          <a:solidFill>
            <a:schemeClr val="tx1">
              <a:lumMod val="75000"/>
            </a:schemeClr>
          </a:solidFill>
          <a:latin typeface="+mn-lt"/>
          <a:ea typeface="+mn-ea"/>
          <a:cs typeface="+mn-cs"/>
        </a:defRPr>
      </a:lvl2pPr>
      <a:lvl3pPr marL="1143000" indent="-228600" algn="l" defTabSz="914400" rtl="0" eaLnBrk="1" latinLnBrk="0" hangingPunct="1">
        <a:lnSpc>
          <a:spcPct val="90000"/>
        </a:lnSpc>
        <a:spcBef>
          <a:spcPts val="600"/>
        </a:spcBef>
        <a:buFont typeface="Arial" panose="020B0604020202020204" pitchFamily="34" charset="0"/>
        <a:buChar char="•"/>
        <a:defRPr sz="1600" kern="1200">
          <a:solidFill>
            <a:schemeClr val="tx1">
              <a:lumMod val="75000"/>
            </a:schemeClr>
          </a:solidFill>
          <a:latin typeface="+mn-lt"/>
          <a:ea typeface="+mn-ea"/>
          <a:cs typeface="+mn-cs"/>
        </a:defRPr>
      </a:lvl3pPr>
      <a:lvl4pPr marL="16002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4pPr>
      <a:lvl5pPr marL="20574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4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4"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image" Target="../media/image6.jpeg"/><Relationship Id="rId1" Type="http://schemas.openxmlformats.org/officeDocument/2006/relationships/slideLayout" Target="../slideLayouts/slideLayout16.xml"/><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1.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13" Type="http://schemas.microsoft.com/office/2007/relationships/hdphoto" Target="../media/hdphoto2.wdp"/><Relationship Id="rId3" Type="http://schemas.openxmlformats.org/officeDocument/2006/relationships/image" Target="../media/image14.png"/><Relationship Id="rId7" Type="http://schemas.openxmlformats.org/officeDocument/2006/relationships/image" Target="../media/image17.png"/><Relationship Id="rId12"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6.png"/><Relationship Id="rId11" Type="http://schemas.microsoft.com/office/2007/relationships/hdphoto" Target="../media/hdphoto1.wdp"/><Relationship Id="rId5" Type="http://schemas.openxmlformats.org/officeDocument/2006/relationships/image" Target="../media/image15.png"/><Relationship Id="rId10" Type="http://schemas.openxmlformats.org/officeDocument/2006/relationships/image" Target="../media/image19.png"/><Relationship Id="rId4" Type="http://schemas.openxmlformats.org/officeDocument/2006/relationships/image" Target="../media/image4.png"/><Relationship Id="rId9" Type="http://schemas.openxmlformats.org/officeDocument/2006/relationships/image" Target="../media/image18.png"/><Relationship Id="rId14"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25.jpeg"/><Relationship Id="rId13" Type="http://schemas.microsoft.com/office/2007/relationships/hdphoto" Target="../media/hdphoto2.wdp"/><Relationship Id="rId3" Type="http://schemas.openxmlformats.org/officeDocument/2006/relationships/image" Target="../media/image22.png"/><Relationship Id="rId7" Type="http://schemas.openxmlformats.org/officeDocument/2006/relationships/image" Target="../media/image5.png"/><Relationship Id="rId12" Type="http://schemas.openxmlformats.org/officeDocument/2006/relationships/image" Target="../media/image20.png"/><Relationship Id="rId2" Type="http://schemas.openxmlformats.org/officeDocument/2006/relationships/image" Target="../media/image21.jpeg"/><Relationship Id="rId1" Type="http://schemas.openxmlformats.org/officeDocument/2006/relationships/slideLayout" Target="../slideLayouts/slideLayout10.xml"/><Relationship Id="rId6" Type="http://schemas.openxmlformats.org/officeDocument/2006/relationships/image" Target="../media/image4.png"/><Relationship Id="rId11" Type="http://schemas.microsoft.com/office/2007/relationships/hdphoto" Target="../media/hdphoto1.wdp"/><Relationship Id="rId5" Type="http://schemas.openxmlformats.org/officeDocument/2006/relationships/image" Target="../media/image24.png"/><Relationship Id="rId10" Type="http://schemas.openxmlformats.org/officeDocument/2006/relationships/image" Target="../media/image19.png"/><Relationship Id="rId4" Type="http://schemas.openxmlformats.org/officeDocument/2006/relationships/image" Target="../media/image23.jpeg"/><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26.png"/><Relationship Id="rId2" Type="http://schemas.openxmlformats.org/officeDocument/2006/relationships/image" Target="../media/image19.png"/><Relationship Id="rId1" Type="http://schemas.openxmlformats.org/officeDocument/2006/relationships/slideLayout" Target="../slideLayouts/slideLayout12.xml"/><Relationship Id="rId6" Type="http://schemas.openxmlformats.org/officeDocument/2006/relationships/image" Target="../media/image1.png"/><Relationship Id="rId5" Type="http://schemas.microsoft.com/office/2007/relationships/hdphoto" Target="../media/hdphoto2.wdp"/><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27.png"/><Relationship Id="rId2" Type="http://schemas.openxmlformats.org/officeDocument/2006/relationships/image" Target="../media/image19.png"/><Relationship Id="rId1" Type="http://schemas.openxmlformats.org/officeDocument/2006/relationships/slideLayout" Target="../slideLayouts/slideLayout12.xml"/><Relationship Id="rId6" Type="http://schemas.openxmlformats.org/officeDocument/2006/relationships/image" Target="../media/image1.png"/><Relationship Id="rId5" Type="http://schemas.microsoft.com/office/2007/relationships/hdphoto" Target="../media/hdphoto2.wdp"/><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8.png"/><Relationship Id="rId7" Type="http://schemas.microsoft.com/office/2007/relationships/hdphoto" Target="../media/hdphoto4.wdp"/><Relationship Id="rId12"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30.png"/><Relationship Id="rId11" Type="http://schemas.microsoft.com/office/2007/relationships/hdphoto" Target="../media/hdphoto2.wdp"/><Relationship Id="rId5" Type="http://schemas.microsoft.com/office/2007/relationships/hdphoto" Target="../media/hdphoto3.wdp"/><Relationship Id="rId10" Type="http://schemas.openxmlformats.org/officeDocument/2006/relationships/image" Target="../media/image20.png"/><Relationship Id="rId4" Type="http://schemas.openxmlformats.org/officeDocument/2006/relationships/image" Target="../media/image29.png"/><Relationship Id="rId9" Type="http://schemas.microsoft.com/office/2007/relationships/hdphoto" Target="../media/hdphoto1.wdp"/></Relationships>
</file>

<file path=ppt/slides/_rels/slide1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9.png"/><Relationship Id="rId7" Type="http://schemas.openxmlformats.org/officeDocument/2006/relationships/image" Target="../media/image19.png"/><Relationship Id="rId12"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microsoft.com/office/2007/relationships/hdphoto" Target="../media/hdphoto4.wdp"/><Relationship Id="rId11" Type="http://schemas.openxmlformats.org/officeDocument/2006/relationships/image" Target="../media/image1.png"/><Relationship Id="rId5" Type="http://schemas.openxmlformats.org/officeDocument/2006/relationships/image" Target="../media/image30.png"/><Relationship Id="rId10" Type="http://schemas.microsoft.com/office/2007/relationships/hdphoto" Target="../media/hdphoto2.wdp"/><Relationship Id="rId4" Type="http://schemas.microsoft.com/office/2007/relationships/hdphoto" Target="../media/hdphoto3.wdp"/><Relationship Id="rId9"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9.png"/><Relationship Id="rId7"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microsoft.com/office/2007/relationships/hdphoto" Target="../media/hdphoto2.wdp"/><Relationship Id="rId5" Type="http://schemas.openxmlformats.org/officeDocument/2006/relationships/image" Target="../media/image20.pn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9.png"/><Relationship Id="rId7"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microsoft.com/office/2007/relationships/hdphoto" Target="../media/hdphoto2.wdp"/><Relationship Id="rId5" Type="http://schemas.openxmlformats.org/officeDocument/2006/relationships/image" Target="../media/image20.pn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34.png"/><Relationship Id="rId7" Type="http://schemas.microsoft.com/office/2007/relationships/hdphoto" Target="../media/hdphoto2.wdp"/><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20.png"/><Relationship Id="rId5" Type="http://schemas.microsoft.com/office/2007/relationships/hdphoto" Target="../media/hdphoto1.wdp"/><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9.png"/><Relationship Id="rId7"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microsoft.com/office/2007/relationships/hdphoto" Target="../media/hdphoto2.wdp"/><Relationship Id="rId5" Type="http://schemas.openxmlformats.org/officeDocument/2006/relationships/image" Target="../media/image20.png"/><Relationship Id="rId10" Type="http://schemas.openxmlformats.org/officeDocument/2006/relationships/image" Target="../media/image1.png"/><Relationship Id="rId4" Type="http://schemas.microsoft.com/office/2007/relationships/hdphoto" Target="../media/hdphoto1.wdp"/><Relationship Id="rId9" Type="http://schemas.openxmlformats.org/officeDocument/2006/relationships/image" Target="../media/image37.png"/></Relationships>
</file>

<file path=ppt/slides/_rels/slide1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9.png"/><Relationship Id="rId7"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microsoft.com/office/2007/relationships/hdphoto" Target="../media/hdphoto2.wdp"/><Relationship Id="rId5" Type="http://schemas.openxmlformats.org/officeDocument/2006/relationships/image" Target="../media/image20.png"/><Relationship Id="rId4" Type="http://schemas.microsoft.com/office/2007/relationships/hdphoto" Target="../media/hdphoto1.wdp"/><Relationship Id="rId9"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9.png"/><Relationship Id="rId7" Type="http://schemas.openxmlformats.org/officeDocument/2006/relationships/image" Target="../media/image40.png"/><Relationship Id="rId2" Type="http://schemas.openxmlformats.org/officeDocument/2006/relationships/notesSlide" Target="../notesSlides/notesSlide11.xml"/><Relationship Id="rId1" Type="http://schemas.openxmlformats.org/officeDocument/2006/relationships/slideLayout" Target="../slideLayouts/slideLayout14.xml"/><Relationship Id="rId6" Type="http://schemas.microsoft.com/office/2007/relationships/hdphoto" Target="../media/hdphoto2.wdp"/><Relationship Id="rId5" Type="http://schemas.openxmlformats.org/officeDocument/2006/relationships/image" Target="../media/image20.pn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7.png"/><Relationship Id="rId3" Type="http://schemas.openxmlformats.org/officeDocument/2006/relationships/image" Target="../media/image19.png"/><Relationship Id="rId7" Type="http://schemas.openxmlformats.org/officeDocument/2006/relationships/image" Target="../media/image41.png"/><Relationship Id="rId12" Type="http://schemas.openxmlformats.org/officeDocument/2006/relationships/image" Target="../media/image46.png"/><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microsoft.com/office/2007/relationships/hdphoto" Target="../media/hdphoto2.wdp"/><Relationship Id="rId11" Type="http://schemas.openxmlformats.org/officeDocument/2006/relationships/image" Target="../media/image45.png"/><Relationship Id="rId5" Type="http://schemas.openxmlformats.org/officeDocument/2006/relationships/image" Target="../media/image20.png"/><Relationship Id="rId15" Type="http://schemas.openxmlformats.org/officeDocument/2006/relationships/image" Target="../media/image1.png"/><Relationship Id="rId10" Type="http://schemas.openxmlformats.org/officeDocument/2006/relationships/image" Target="../media/image44.png"/><Relationship Id="rId4" Type="http://schemas.microsoft.com/office/2007/relationships/hdphoto" Target="../media/hdphoto1.wdp"/><Relationship Id="rId9" Type="http://schemas.openxmlformats.org/officeDocument/2006/relationships/image" Target="../media/image43.png"/><Relationship Id="rId14" Type="http://schemas.openxmlformats.org/officeDocument/2006/relationships/hyperlink" Target="https://app.parentpay.com/public/client/security/#/login"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19.png"/><Relationship Id="rId7" Type="http://schemas.openxmlformats.org/officeDocument/2006/relationships/image" Target="../media/image1.png"/><Relationship Id="rId2" Type="http://schemas.openxmlformats.org/officeDocument/2006/relationships/hyperlink" Target="https://www.youtube.com/watch?v=TkXcabDUg7Q" TargetMode="External"/><Relationship Id="rId1" Type="http://schemas.openxmlformats.org/officeDocument/2006/relationships/slideLayout" Target="../slideLayouts/slideLayout11.xml"/><Relationship Id="rId6" Type="http://schemas.microsoft.com/office/2007/relationships/hdphoto" Target="../media/hdphoto2.wdp"/><Relationship Id="rId5" Type="http://schemas.openxmlformats.org/officeDocument/2006/relationships/image" Target="../media/image20.png"/><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9.png"/><Relationship Id="rId7" Type="http://schemas.microsoft.com/office/2007/relationships/hdphoto" Target="../media/hdphoto1.wdp"/><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19.png"/><Relationship Id="rId11" Type="http://schemas.openxmlformats.org/officeDocument/2006/relationships/image" Target="../media/image52.png"/><Relationship Id="rId5" Type="http://schemas.openxmlformats.org/officeDocument/2006/relationships/image" Target="../media/image1.png"/><Relationship Id="rId10" Type="http://schemas.openxmlformats.org/officeDocument/2006/relationships/image" Target="../media/image51.png"/><Relationship Id="rId4" Type="http://schemas.openxmlformats.org/officeDocument/2006/relationships/image" Target="../media/image50.png"/><Relationship Id="rId9"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4.xml"/><Relationship Id="rId6" Type="http://schemas.microsoft.com/office/2007/relationships/hdphoto" Target="../media/hdphoto2.wdp"/><Relationship Id="rId5" Type="http://schemas.openxmlformats.org/officeDocument/2006/relationships/image" Target="../media/image20.png"/><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19.png"/><Relationship Id="rId7" Type="http://schemas.openxmlformats.org/officeDocument/2006/relationships/image" Target="../media/image53.png"/><Relationship Id="rId2" Type="http://schemas.openxmlformats.org/officeDocument/2006/relationships/image" Target="../media/image1.png"/><Relationship Id="rId1" Type="http://schemas.openxmlformats.org/officeDocument/2006/relationships/slideLayout" Target="../slideLayouts/slideLayout14.xml"/><Relationship Id="rId6" Type="http://schemas.microsoft.com/office/2007/relationships/hdphoto" Target="../media/hdphoto2.wdp"/><Relationship Id="rId11" Type="http://schemas.openxmlformats.org/officeDocument/2006/relationships/image" Target="../media/image57.png"/><Relationship Id="rId5" Type="http://schemas.openxmlformats.org/officeDocument/2006/relationships/image" Target="../media/image20.png"/><Relationship Id="rId10" Type="http://schemas.openxmlformats.org/officeDocument/2006/relationships/image" Target="../media/image56.png"/><Relationship Id="rId4" Type="http://schemas.microsoft.com/office/2007/relationships/hdphoto" Target="../media/hdphoto1.wdp"/><Relationship Id="rId9" Type="http://schemas.openxmlformats.org/officeDocument/2006/relationships/image" Target="../media/image55.png"/></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png"/><Relationship Id="rId1" Type="http://schemas.openxmlformats.org/officeDocument/2006/relationships/slideLayout" Target="../slideLayouts/slideLayout14.xml"/><Relationship Id="rId6" Type="http://schemas.openxmlformats.org/officeDocument/2006/relationships/image" Target="../media/image1.png"/><Relationship Id="rId5" Type="http://schemas.microsoft.com/office/2007/relationships/hdphoto" Target="../media/hdphoto2.wdp"/><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png"/><Relationship Id="rId1" Type="http://schemas.openxmlformats.org/officeDocument/2006/relationships/slideLayout" Target="../slideLayouts/slideLayout14.xml"/><Relationship Id="rId6" Type="http://schemas.openxmlformats.org/officeDocument/2006/relationships/image" Target="../media/image1.png"/><Relationship Id="rId5" Type="http://schemas.microsoft.com/office/2007/relationships/hdphoto" Target="../media/hdphoto2.wdp"/><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8" Type="http://schemas.openxmlformats.org/officeDocument/2006/relationships/image" Target="../media/image59.png"/><Relationship Id="rId3" Type="http://schemas.microsoft.com/office/2007/relationships/hdphoto" Target="../media/hdphoto1.wdp"/><Relationship Id="rId7" Type="http://schemas.openxmlformats.org/officeDocument/2006/relationships/image" Target="../media/image58.png"/><Relationship Id="rId2" Type="http://schemas.openxmlformats.org/officeDocument/2006/relationships/image" Target="../media/image19.png"/><Relationship Id="rId1" Type="http://schemas.openxmlformats.org/officeDocument/2006/relationships/slideLayout" Target="../slideLayouts/slideLayout14.xml"/><Relationship Id="rId6" Type="http://schemas.openxmlformats.org/officeDocument/2006/relationships/image" Target="../media/image1.png"/><Relationship Id="rId5" Type="http://schemas.microsoft.com/office/2007/relationships/hdphoto" Target="../media/hdphoto2.wdp"/><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19.png"/><Relationship Id="rId7" Type="http://schemas.openxmlformats.org/officeDocument/2006/relationships/image" Target="../media/image60.png"/><Relationship Id="rId2" Type="http://schemas.openxmlformats.org/officeDocument/2006/relationships/image" Target="../media/image1.png"/><Relationship Id="rId1" Type="http://schemas.openxmlformats.org/officeDocument/2006/relationships/slideLayout" Target="../slideLayouts/slideLayout16.xml"/><Relationship Id="rId6" Type="http://schemas.microsoft.com/office/2007/relationships/hdphoto" Target="../media/hdphoto2.wdp"/><Relationship Id="rId5" Type="http://schemas.openxmlformats.org/officeDocument/2006/relationships/image" Target="../media/image20.png"/><Relationship Id="rId4" Type="http://schemas.microsoft.com/office/2007/relationships/hdphoto" Target="../media/hdphoto1.wdp"/><Relationship Id="rId9" Type="http://schemas.openxmlformats.org/officeDocument/2006/relationships/hyperlink" Target="https://www.waterside.school/page/?title=About+Us&amp;pid=32"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p:cNvSpPr>
            <a:spLocks noGrp="1"/>
          </p:cNvSpPr>
          <p:nvPr>
            <p:ph type="subTitle" idx="1"/>
          </p:nvPr>
        </p:nvSpPr>
        <p:spPr>
          <a:xfrm>
            <a:off x="2412245" y="6102538"/>
            <a:ext cx="2972555" cy="552263"/>
          </a:xfrm>
        </p:spPr>
        <p:txBody>
          <a:bodyPr/>
          <a:lstStyle/>
          <a:p>
            <a:r>
              <a:rPr lang="en-US" b="1">
                <a:solidFill>
                  <a:srgbClr val="00B050"/>
                </a:solidFill>
                <a:latin typeface="Calibri" panose="020F0502020204030204" pitchFamily="34" charset="0"/>
                <a:ea typeface="Calibri" panose="020F0502020204030204" pitchFamily="34" charset="0"/>
                <a:cs typeface="Calibri" panose="020F0502020204030204" pitchFamily="34" charset="0"/>
              </a:rPr>
              <a:t>#</a:t>
            </a:r>
            <a:r>
              <a:rPr lang="en-US" sz="2400" b="1" err="1">
                <a:solidFill>
                  <a:srgbClr val="00B050"/>
                </a:solidFill>
                <a:latin typeface="Calibri" panose="020F0502020204030204" pitchFamily="34" charset="0"/>
                <a:ea typeface="Calibri" panose="020F0502020204030204" pitchFamily="34" charset="0"/>
                <a:cs typeface="Calibri" panose="020F0502020204030204" pitchFamily="34" charset="0"/>
              </a:rPr>
              <a:t>happychildrenlearn</a:t>
            </a:r>
            <a:endParaRPr lang="en-US" sz="2400" b="1">
              <a:solidFill>
                <a:srgbClr val="00B05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Title 1"/>
          <p:cNvSpPr>
            <a:spLocks noGrp="1"/>
          </p:cNvSpPr>
          <p:nvPr>
            <p:ph type="title" idx="4294967295"/>
          </p:nvPr>
        </p:nvSpPr>
        <p:spPr>
          <a:xfrm>
            <a:off x="2298449" y="482600"/>
            <a:ext cx="10127810" cy="755650"/>
          </a:xfrm>
          <a:prstGeom prst="rect">
            <a:avLst/>
          </a:prstGeom>
        </p:spPr>
        <p:txBody>
          <a:bodyPr/>
          <a:lstStyle/>
          <a:p>
            <a:r>
              <a:rPr lang="en-US" sz="4400">
                <a:solidFill>
                  <a:srgbClr val="00B050"/>
                </a:solidFill>
                <a:latin typeface="Arial Rounded MT Bold" panose="020F0704030504030204" pitchFamily="34" charset="0"/>
              </a:rPr>
              <a:t>Waterside Primary Academy </a:t>
            </a:r>
          </a:p>
        </p:txBody>
      </p:sp>
      <p:pic>
        <p:nvPicPr>
          <p:cNvPr id="10" name="Picture Placeholder 9"/>
          <p:cNvPicPr>
            <a:picLocks noGrp="1" noChangeAspect="1"/>
          </p:cNvPicPr>
          <p:nvPr>
            <p:ph type="pic" idx="4294967295"/>
          </p:nvPr>
        </p:nvPicPr>
        <p:blipFill>
          <a:blip r:embed="rId3" cstate="print">
            <a:extLst>
              <a:ext uri="{28A0092B-C50C-407E-A947-70E740481C1C}">
                <a14:useLocalDpi xmlns:a14="http://schemas.microsoft.com/office/drawing/2010/main" val="0"/>
              </a:ext>
            </a:extLst>
          </a:blip>
          <a:srcRect t="5304" b="5304"/>
          <a:stretch>
            <a:fillRect/>
          </a:stretch>
        </p:blipFill>
        <p:spPr>
          <a:xfrm>
            <a:off x="2184400" y="1841571"/>
            <a:ext cx="6261101" cy="42016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5" name="TextBox 14"/>
          <p:cNvSpPr txBox="1"/>
          <p:nvPr/>
        </p:nvSpPr>
        <p:spPr>
          <a:xfrm>
            <a:off x="2260600" y="1235812"/>
            <a:ext cx="5016500" cy="461665"/>
          </a:xfrm>
          <a:prstGeom prst="rect">
            <a:avLst/>
          </a:prstGeom>
          <a:noFill/>
        </p:spPr>
        <p:txBody>
          <a:bodyPr wrap="square" rtlCol="0">
            <a:spAutoFit/>
          </a:bodyPr>
          <a:lstStyle/>
          <a:p>
            <a:r>
              <a:rPr lang="en-GB" sz="2400" b="1">
                <a:solidFill>
                  <a:schemeClr val="accent4"/>
                </a:solidFill>
                <a:latin typeface="Segoe Print" panose="02000600000000000000" pitchFamily="2" charset="0"/>
              </a:rPr>
              <a:t>Meet the teacher evening</a:t>
            </a:r>
          </a:p>
        </p:txBody>
      </p:sp>
      <p:sp>
        <p:nvSpPr>
          <p:cNvPr id="20" name="TextBox 19"/>
          <p:cNvSpPr txBox="1"/>
          <p:nvPr/>
        </p:nvSpPr>
        <p:spPr>
          <a:xfrm rot="16200000">
            <a:off x="-1066799" y="3915718"/>
            <a:ext cx="5016500" cy="461665"/>
          </a:xfrm>
          <a:prstGeom prst="rect">
            <a:avLst/>
          </a:prstGeom>
          <a:noFill/>
        </p:spPr>
        <p:txBody>
          <a:bodyPr wrap="square" lIns="91440" tIns="45720" rIns="91440" bIns="45720" rtlCol="0" anchor="t">
            <a:spAutoFit/>
          </a:bodyPr>
          <a:lstStyle/>
          <a:p>
            <a:r>
              <a:rPr lang="en-GB" sz="2400" b="1">
                <a:solidFill>
                  <a:srgbClr val="00B050"/>
                </a:solidFill>
                <a:latin typeface="Segoe Print"/>
              </a:rPr>
              <a:t>Academic Year 2025 to 2026</a:t>
            </a:r>
          </a:p>
        </p:txBody>
      </p:sp>
      <p:grpSp>
        <p:nvGrpSpPr>
          <p:cNvPr id="19" name="Group 18"/>
          <p:cNvGrpSpPr/>
          <p:nvPr/>
        </p:nvGrpSpPr>
        <p:grpSpPr>
          <a:xfrm>
            <a:off x="10463723" y="666402"/>
            <a:ext cx="1321737" cy="5888418"/>
            <a:chOff x="10463723" y="639188"/>
            <a:chExt cx="1321737" cy="5888418"/>
          </a:xfrm>
        </p:grpSpPr>
        <p:pic>
          <p:nvPicPr>
            <p:cNvPr id="1029" name="Picture 5"/>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61729" t="50000" r="2087"/>
            <a:stretch/>
          </p:blipFill>
          <p:spPr bwMode="auto">
            <a:xfrm>
              <a:off x="10472607" y="2950491"/>
              <a:ext cx="1281176" cy="126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5"/>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882" t="50000" r="60736"/>
            <a:stretch/>
          </p:blipFill>
          <p:spPr bwMode="auto">
            <a:xfrm>
              <a:off x="10497245" y="1771290"/>
              <a:ext cx="1288215" cy="126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5"/>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62127" r="2386" b="50000"/>
            <a:stretch/>
          </p:blipFill>
          <p:spPr bwMode="auto">
            <a:xfrm>
              <a:off x="10497245" y="4095750"/>
              <a:ext cx="1256538" cy="126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5"/>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3081" t="3138" r="62127" b="48431"/>
            <a:stretch/>
          </p:blipFill>
          <p:spPr bwMode="auto">
            <a:xfrm>
              <a:off x="10484164" y="639188"/>
              <a:ext cx="1231900" cy="1222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63723" y="5332167"/>
              <a:ext cx="1260057" cy="1195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cxnSp>
        <p:nvCxnSpPr>
          <p:cNvPr id="34" name="Straight Connector 33"/>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293801" y="250349"/>
            <a:ext cx="1357200" cy="1216295"/>
            <a:chOff x="221095" y="155305"/>
            <a:chExt cx="1357200" cy="1323500"/>
          </a:xfrm>
        </p:grpSpPr>
        <p:sp>
          <p:nvSpPr>
            <p:cNvPr id="13" name="Oval 12"/>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p:cNvPicPr>
              <a:picLocks noChangeAspect="1" noChangeArrowheads="1"/>
            </p:cNvPicPr>
            <p:nvPr/>
          </p:nvPicPr>
          <p:blipFill rotWithShape="1">
            <a:blip r:embed="rId6"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228094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1864627" y="1943761"/>
            <a:ext cx="2307528" cy="956352"/>
          </a:xfrm>
          <a:prstGeom prst="rect">
            <a:avLst/>
          </a:prstGeom>
          <a:noFill/>
        </p:spPr>
        <p:txBody>
          <a:bodyPr wrap="square" lIns="91440" tIns="45720" rIns="91440" bIns="45720" rtlCol="0" anchor="t">
            <a:spAutoFit/>
          </a:bodyPr>
          <a:lstStyle/>
          <a:p>
            <a:pPr algn="ctr">
              <a:lnSpc>
                <a:spcPct val="150000"/>
              </a:lnSpc>
            </a:pPr>
            <a:r>
              <a:rPr lang="en-GB" sz="2000">
                <a:solidFill>
                  <a:srgbClr val="00B050"/>
                </a:solidFill>
                <a:latin typeface="Arial Rounded MT Bold" panose="020F0704030504030204" pitchFamily="34" charset="0"/>
              </a:rPr>
              <a:t>Mrs Blackmore</a:t>
            </a:r>
          </a:p>
          <a:p>
            <a:pPr algn="ctr">
              <a:lnSpc>
                <a:spcPct val="150000"/>
              </a:lnSpc>
            </a:pPr>
            <a:r>
              <a:rPr lang="en-GB" sz="2000">
                <a:solidFill>
                  <a:schemeClr val="tx2"/>
                </a:solidFill>
                <a:latin typeface="Arial Rounded MT Bold"/>
              </a:rPr>
              <a:t>Headteacher</a:t>
            </a:r>
            <a:endParaRPr lang="en-GB" sz="2000">
              <a:solidFill>
                <a:schemeClr val="tx2"/>
              </a:solidFill>
              <a:latin typeface="Arial Rounded MT Bold" panose="020F0704030504030204" pitchFamily="34" charset="0"/>
            </a:endParaRPr>
          </a:p>
        </p:txBody>
      </p:sp>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r="8726" b="11225"/>
          <a:stretch/>
        </p:blipFill>
        <p:spPr>
          <a:xfrm>
            <a:off x="4342626" y="2151324"/>
            <a:ext cx="1320991" cy="1620000"/>
          </a:xfrm>
          <a:prstGeom prst="roundRect">
            <a:avLst>
              <a:gd name="adj" fmla="val 16667"/>
            </a:avLst>
          </a:prstGeom>
          <a:ln w="38100">
            <a:solidFill>
              <a:srgbClr val="00B05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Picture 14"/>
          <p:cNvPicPr>
            <a:picLocks noChangeAspect="1"/>
          </p:cNvPicPr>
          <p:nvPr/>
        </p:nvPicPr>
        <p:blipFill>
          <a:blip r:embed="rId3"/>
          <a:stretch>
            <a:fillRect/>
          </a:stretch>
        </p:blipFill>
        <p:spPr>
          <a:xfrm>
            <a:off x="278419" y="2143742"/>
            <a:ext cx="1534059" cy="1800000"/>
          </a:xfrm>
          <a:prstGeom prst="roundRect">
            <a:avLst>
              <a:gd name="adj" fmla="val 16667"/>
            </a:avLst>
          </a:prstGeom>
          <a:ln w="38100">
            <a:solidFill>
              <a:srgbClr val="00B05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Picture 15"/>
          <p:cNvPicPr>
            <a:picLocks noChangeAspect="1"/>
          </p:cNvPicPr>
          <p:nvPr/>
        </p:nvPicPr>
        <p:blipFill>
          <a:blip r:embed="rId4"/>
          <a:stretch>
            <a:fillRect/>
          </a:stretch>
        </p:blipFill>
        <p:spPr>
          <a:xfrm>
            <a:off x="228491" y="4405297"/>
            <a:ext cx="1513718" cy="1800000"/>
          </a:xfrm>
          <a:prstGeom prst="roundRect">
            <a:avLst>
              <a:gd name="adj" fmla="val 16667"/>
            </a:avLst>
          </a:prstGeom>
          <a:ln w="38100">
            <a:solidFill>
              <a:srgbClr val="00B05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2" name="Title 1"/>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20" name="TextBox 19"/>
          <p:cNvSpPr txBox="1"/>
          <p:nvPr/>
        </p:nvSpPr>
        <p:spPr>
          <a:xfrm>
            <a:off x="2085722" y="1096225"/>
            <a:ext cx="5016500" cy="461665"/>
          </a:xfrm>
          <a:prstGeom prst="rect">
            <a:avLst/>
          </a:prstGeom>
          <a:noFill/>
        </p:spPr>
        <p:txBody>
          <a:bodyPr wrap="square" rtlCol="0">
            <a:spAutoFit/>
          </a:bodyPr>
          <a:lstStyle/>
          <a:p>
            <a:r>
              <a:rPr lang="en-GB" sz="2400" b="1">
                <a:solidFill>
                  <a:schemeClr val="tx2"/>
                </a:solidFill>
                <a:latin typeface="Segoe Print" panose="02000600000000000000" pitchFamily="2" charset="0"/>
              </a:rPr>
              <a:t>Senior Leadership Team</a:t>
            </a:r>
          </a:p>
        </p:txBody>
      </p:sp>
      <p:cxnSp>
        <p:nvCxnSpPr>
          <p:cNvPr id="22" name="Straight Connector 21"/>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1677309" y="4260962"/>
            <a:ext cx="2307528" cy="1015663"/>
          </a:xfrm>
          <a:prstGeom prst="rect">
            <a:avLst/>
          </a:prstGeom>
          <a:noFill/>
        </p:spPr>
        <p:txBody>
          <a:bodyPr wrap="square" rtlCol="0">
            <a:spAutoFit/>
          </a:bodyPr>
          <a:lstStyle/>
          <a:p>
            <a:pPr algn="ctr">
              <a:lnSpc>
                <a:spcPct val="150000"/>
              </a:lnSpc>
            </a:pPr>
            <a:r>
              <a:rPr lang="en-GB" sz="2000">
                <a:solidFill>
                  <a:srgbClr val="00B050"/>
                </a:solidFill>
                <a:latin typeface="Arial Rounded MT Bold" panose="020F0704030504030204" pitchFamily="34" charset="0"/>
              </a:rPr>
              <a:t>Mrs Orchard</a:t>
            </a:r>
          </a:p>
          <a:p>
            <a:pPr algn="ctr">
              <a:lnSpc>
                <a:spcPct val="150000"/>
              </a:lnSpc>
            </a:pPr>
            <a:r>
              <a:rPr lang="en-GB" sz="2000">
                <a:solidFill>
                  <a:schemeClr val="tx2"/>
                </a:solidFill>
                <a:latin typeface="Arial Rounded MT Bold" panose="020F0704030504030204" pitchFamily="34" charset="0"/>
              </a:rPr>
              <a:t>Deputy Head</a:t>
            </a:r>
          </a:p>
        </p:txBody>
      </p:sp>
      <p:sp>
        <p:nvSpPr>
          <p:cNvPr id="32" name="TextBox 31"/>
          <p:cNvSpPr txBox="1"/>
          <p:nvPr/>
        </p:nvSpPr>
        <p:spPr>
          <a:xfrm>
            <a:off x="5876828" y="1952790"/>
            <a:ext cx="2307528" cy="1015663"/>
          </a:xfrm>
          <a:prstGeom prst="rect">
            <a:avLst/>
          </a:prstGeom>
          <a:noFill/>
        </p:spPr>
        <p:txBody>
          <a:bodyPr wrap="square" rtlCol="0">
            <a:spAutoFit/>
          </a:bodyPr>
          <a:lstStyle/>
          <a:p>
            <a:pPr>
              <a:lnSpc>
                <a:spcPct val="150000"/>
              </a:lnSpc>
            </a:pPr>
            <a:r>
              <a:rPr lang="en-GB" sz="2000">
                <a:solidFill>
                  <a:srgbClr val="00B050"/>
                </a:solidFill>
                <a:latin typeface="Arial Rounded MT Bold" panose="020F0704030504030204" pitchFamily="34" charset="0"/>
              </a:rPr>
              <a:t>Mrs Holland</a:t>
            </a:r>
          </a:p>
          <a:p>
            <a:pPr>
              <a:lnSpc>
                <a:spcPct val="150000"/>
              </a:lnSpc>
            </a:pPr>
            <a:r>
              <a:rPr lang="en-GB" sz="2000" err="1">
                <a:solidFill>
                  <a:schemeClr val="tx2"/>
                </a:solidFill>
                <a:latin typeface="Arial Rounded MT Bold" panose="020F0704030504030204" pitchFamily="34" charset="0"/>
              </a:rPr>
              <a:t>SENDCo</a:t>
            </a:r>
            <a:endParaRPr lang="en-GB" sz="2000">
              <a:solidFill>
                <a:schemeClr val="tx2"/>
              </a:solidFill>
              <a:latin typeface="Arial Rounded MT Bold" panose="020F0704030504030204" pitchFamily="34" charset="0"/>
            </a:endParaRPr>
          </a:p>
        </p:txBody>
      </p:sp>
      <p:sp>
        <p:nvSpPr>
          <p:cNvPr id="33" name="TextBox 32"/>
          <p:cNvSpPr txBox="1"/>
          <p:nvPr/>
        </p:nvSpPr>
        <p:spPr>
          <a:xfrm>
            <a:off x="5899900" y="4197318"/>
            <a:ext cx="2307528" cy="1418017"/>
          </a:xfrm>
          <a:prstGeom prst="rect">
            <a:avLst/>
          </a:prstGeom>
          <a:noFill/>
        </p:spPr>
        <p:txBody>
          <a:bodyPr wrap="square" lIns="91440" tIns="45720" rIns="91440" bIns="45720" rtlCol="0" anchor="t">
            <a:spAutoFit/>
          </a:bodyPr>
          <a:lstStyle/>
          <a:p>
            <a:pPr>
              <a:lnSpc>
                <a:spcPct val="150000"/>
              </a:lnSpc>
            </a:pPr>
            <a:r>
              <a:rPr lang="en-GB" sz="2000">
                <a:solidFill>
                  <a:srgbClr val="00B050"/>
                </a:solidFill>
                <a:latin typeface="Arial Rounded MT Bold"/>
              </a:rPr>
              <a:t>Mrs Scott</a:t>
            </a:r>
          </a:p>
          <a:p>
            <a:pPr>
              <a:lnSpc>
                <a:spcPct val="150000"/>
              </a:lnSpc>
            </a:pPr>
            <a:r>
              <a:rPr lang="en-GB" sz="2000">
                <a:solidFill>
                  <a:schemeClr val="tx2"/>
                </a:solidFill>
                <a:latin typeface="Arial Rounded MT Bold"/>
              </a:rPr>
              <a:t>Early Years and KS1 Lead</a:t>
            </a:r>
          </a:p>
        </p:txBody>
      </p:sp>
      <p:pic>
        <p:nvPicPr>
          <p:cNvPr id="1026"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8747" t="17467" r="10725" b="-1"/>
          <a:stretch/>
        </p:blipFill>
        <p:spPr bwMode="auto">
          <a:xfrm>
            <a:off x="4431914" y="4405297"/>
            <a:ext cx="1303582" cy="1620000"/>
          </a:xfrm>
          <a:prstGeom prst="roundRect">
            <a:avLst>
              <a:gd name="adj" fmla="val 16667"/>
            </a:avLst>
          </a:prstGeom>
          <a:ln w="38100">
            <a:solidFill>
              <a:srgbClr val="00B050"/>
            </a:solidFill>
            <a:miter lim="800000"/>
            <a:headEnd/>
            <a:tailEnd/>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Lst>
        </p:spPr>
      </p:pic>
      <p:grpSp>
        <p:nvGrpSpPr>
          <p:cNvPr id="37" name="Group 36"/>
          <p:cNvGrpSpPr/>
          <p:nvPr/>
        </p:nvGrpSpPr>
        <p:grpSpPr>
          <a:xfrm>
            <a:off x="293801" y="250349"/>
            <a:ext cx="1357200" cy="1216295"/>
            <a:chOff x="221095" y="155305"/>
            <a:chExt cx="1357200" cy="1323500"/>
          </a:xfrm>
        </p:grpSpPr>
        <p:sp>
          <p:nvSpPr>
            <p:cNvPr id="38" name="Oval 37"/>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2"/>
            <p:cNvPicPr>
              <a:picLocks noChangeAspect="1" noChangeArrowheads="1"/>
            </p:cNvPicPr>
            <p:nvPr/>
          </p:nvPicPr>
          <p:blipFill rotWithShape="1">
            <a:blip r:embed="rId6"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cxnSp>
        <p:nvCxnSpPr>
          <p:cNvPr id="40" name="Straight Connector 39"/>
          <p:cNvCxnSpPr/>
          <p:nvPr/>
        </p:nvCxnSpPr>
        <p:spPr>
          <a:xfrm>
            <a:off x="7938655" y="1178644"/>
            <a:ext cx="30018" cy="55288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8057207" y="1098803"/>
            <a:ext cx="5016500" cy="461665"/>
          </a:xfrm>
          <a:prstGeom prst="rect">
            <a:avLst/>
          </a:prstGeom>
          <a:noFill/>
        </p:spPr>
        <p:txBody>
          <a:bodyPr wrap="square" rtlCol="0">
            <a:spAutoFit/>
          </a:bodyPr>
          <a:lstStyle/>
          <a:p>
            <a:r>
              <a:rPr lang="en-GB" sz="2400" b="1">
                <a:solidFill>
                  <a:schemeClr val="tx2"/>
                </a:solidFill>
                <a:latin typeface="Segoe Print" panose="02000600000000000000" pitchFamily="2" charset="0"/>
              </a:rPr>
              <a:t>Wider Leadership Team</a:t>
            </a:r>
          </a:p>
        </p:txBody>
      </p:sp>
      <p:pic>
        <p:nvPicPr>
          <p:cNvPr id="43" name="Picture 42"/>
          <p:cNvPicPr>
            <a:picLocks noChangeAspect="1"/>
          </p:cNvPicPr>
          <p:nvPr/>
        </p:nvPicPr>
        <p:blipFill>
          <a:blip r:embed="rId7"/>
          <a:stretch>
            <a:fillRect/>
          </a:stretch>
        </p:blipFill>
        <p:spPr>
          <a:xfrm>
            <a:off x="8229101" y="2151324"/>
            <a:ext cx="1347610" cy="1620000"/>
          </a:xfrm>
          <a:prstGeom prst="roundRect">
            <a:avLst>
              <a:gd name="adj" fmla="val 16667"/>
            </a:avLst>
          </a:prstGeom>
          <a:ln w="38100">
            <a:solidFill>
              <a:srgbClr val="00B05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4" name="TextBox 43"/>
          <p:cNvSpPr txBox="1"/>
          <p:nvPr/>
        </p:nvSpPr>
        <p:spPr>
          <a:xfrm>
            <a:off x="9794249" y="1952790"/>
            <a:ext cx="2307528" cy="1418017"/>
          </a:xfrm>
          <a:prstGeom prst="rect">
            <a:avLst/>
          </a:prstGeom>
          <a:noFill/>
        </p:spPr>
        <p:txBody>
          <a:bodyPr wrap="square" lIns="91440" tIns="45720" rIns="91440" bIns="45720" rtlCol="0" anchor="t">
            <a:spAutoFit/>
          </a:bodyPr>
          <a:lstStyle/>
          <a:p>
            <a:pPr>
              <a:lnSpc>
                <a:spcPct val="150000"/>
              </a:lnSpc>
            </a:pPr>
            <a:r>
              <a:rPr lang="en-GB" sz="2000">
                <a:solidFill>
                  <a:srgbClr val="00B050"/>
                </a:solidFill>
                <a:latin typeface="Arial Rounded MT Bold"/>
              </a:rPr>
              <a:t>Ms Trevathan</a:t>
            </a:r>
          </a:p>
          <a:p>
            <a:pPr>
              <a:lnSpc>
                <a:spcPct val="150000"/>
              </a:lnSpc>
            </a:pPr>
            <a:r>
              <a:rPr lang="en-GB" sz="2000">
                <a:solidFill>
                  <a:schemeClr val="tx2"/>
                </a:solidFill>
                <a:latin typeface="Arial Rounded MT Bold"/>
              </a:rPr>
              <a:t>Co SENDCo</a:t>
            </a:r>
          </a:p>
          <a:p>
            <a:pPr>
              <a:lnSpc>
                <a:spcPct val="150000"/>
              </a:lnSpc>
            </a:pPr>
            <a:r>
              <a:rPr lang="en-GB" sz="2000">
                <a:solidFill>
                  <a:schemeClr val="tx2"/>
                </a:solidFill>
                <a:latin typeface="Arial Rounded MT Bold"/>
              </a:rPr>
              <a:t>(EYFS and KS1)</a:t>
            </a:r>
            <a:endParaRPr lang="en-GB" sz="2000">
              <a:solidFill>
                <a:schemeClr val="tx2"/>
              </a:solidFill>
              <a:latin typeface="Arial Rounded MT Bold" panose="020F0704030504030204" pitchFamily="34" charset="0"/>
            </a:endParaRPr>
          </a:p>
        </p:txBody>
      </p:sp>
      <p:pic>
        <p:nvPicPr>
          <p:cNvPr id="45" name="Picture 44"/>
          <p:cNvPicPr>
            <a:picLocks noChangeAspect="1"/>
          </p:cNvPicPr>
          <p:nvPr/>
        </p:nvPicPr>
        <p:blipFill rotWithShape="1">
          <a:blip r:embed="rId8"/>
          <a:srcRect l="13296" t="4584" r="19101" b="23913"/>
          <a:stretch/>
        </p:blipFill>
        <p:spPr>
          <a:xfrm>
            <a:off x="8354169" y="4333961"/>
            <a:ext cx="1256636" cy="1620000"/>
          </a:xfrm>
          <a:prstGeom prst="roundRect">
            <a:avLst>
              <a:gd name="adj" fmla="val 16667"/>
            </a:avLst>
          </a:prstGeom>
          <a:ln w="38100">
            <a:solidFill>
              <a:srgbClr val="00B05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6" name="TextBox 45"/>
          <p:cNvSpPr txBox="1"/>
          <p:nvPr/>
        </p:nvSpPr>
        <p:spPr>
          <a:xfrm>
            <a:off x="9862526" y="4197318"/>
            <a:ext cx="2170973" cy="1477328"/>
          </a:xfrm>
          <a:prstGeom prst="rect">
            <a:avLst/>
          </a:prstGeom>
          <a:noFill/>
        </p:spPr>
        <p:txBody>
          <a:bodyPr wrap="square" rtlCol="0">
            <a:spAutoFit/>
          </a:bodyPr>
          <a:lstStyle/>
          <a:p>
            <a:pPr>
              <a:lnSpc>
                <a:spcPct val="150000"/>
              </a:lnSpc>
            </a:pPr>
            <a:r>
              <a:rPr lang="en-GB" sz="2000">
                <a:solidFill>
                  <a:srgbClr val="00B050"/>
                </a:solidFill>
                <a:latin typeface="Arial Rounded MT Bold" panose="020F0704030504030204" pitchFamily="34" charset="0"/>
              </a:rPr>
              <a:t>Ms Essex</a:t>
            </a:r>
          </a:p>
          <a:p>
            <a:pPr>
              <a:lnSpc>
                <a:spcPct val="150000"/>
              </a:lnSpc>
            </a:pPr>
            <a:r>
              <a:rPr lang="en-GB" sz="2000">
                <a:solidFill>
                  <a:schemeClr val="tx2"/>
                </a:solidFill>
                <a:latin typeface="Arial Rounded MT Bold" panose="020F0704030504030204" pitchFamily="34" charset="0"/>
              </a:rPr>
              <a:t>Family Liaison Officer</a:t>
            </a:r>
          </a:p>
        </p:txBody>
      </p:sp>
    </p:spTree>
    <p:extLst>
      <p:ext uri="{BB962C8B-B14F-4D97-AF65-F5344CB8AC3E}">
        <p14:creationId xmlns:p14="http://schemas.microsoft.com/office/powerpoint/2010/main" val="1585307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4091923" y="1528231"/>
            <a:ext cx="2879842" cy="1938992"/>
          </a:xfrm>
          <a:prstGeom prst="rect">
            <a:avLst/>
          </a:prstGeom>
          <a:noFill/>
        </p:spPr>
        <p:txBody>
          <a:bodyPr wrap="square" rtlCol="0">
            <a:spAutoFit/>
          </a:bodyPr>
          <a:lstStyle/>
          <a:p>
            <a:pPr>
              <a:lnSpc>
                <a:spcPct val="150000"/>
              </a:lnSpc>
            </a:pPr>
            <a:r>
              <a:rPr lang="en-GB" sz="2000">
                <a:solidFill>
                  <a:srgbClr val="00B050"/>
                </a:solidFill>
                <a:latin typeface="Arial Rounded MT Bold" panose="020F0704030504030204" pitchFamily="34" charset="0"/>
              </a:rPr>
              <a:t>Mrs Blackmore</a:t>
            </a:r>
          </a:p>
          <a:p>
            <a:pPr>
              <a:lnSpc>
                <a:spcPct val="150000"/>
              </a:lnSpc>
            </a:pPr>
            <a:r>
              <a:rPr lang="en-GB" sz="2000">
                <a:solidFill>
                  <a:srgbClr val="FF0000"/>
                </a:solidFill>
                <a:latin typeface="Arial Rounded MT Bold" panose="020F0704030504030204" pitchFamily="34" charset="0"/>
              </a:rPr>
              <a:t>D</a:t>
            </a:r>
            <a:r>
              <a:rPr lang="en-GB" sz="2000">
                <a:solidFill>
                  <a:schemeClr val="tx2"/>
                </a:solidFill>
                <a:latin typeface="Arial Rounded MT Bold" panose="020F0704030504030204" pitchFamily="34" charset="0"/>
              </a:rPr>
              <a:t>esignated</a:t>
            </a:r>
          </a:p>
          <a:p>
            <a:pPr>
              <a:lnSpc>
                <a:spcPct val="150000"/>
              </a:lnSpc>
            </a:pPr>
            <a:r>
              <a:rPr lang="en-GB" sz="2000">
                <a:solidFill>
                  <a:srgbClr val="FF0000"/>
                </a:solidFill>
                <a:latin typeface="Arial Rounded MT Bold" panose="020F0704030504030204" pitchFamily="34" charset="0"/>
              </a:rPr>
              <a:t>S</a:t>
            </a:r>
            <a:r>
              <a:rPr lang="en-GB" sz="2000">
                <a:solidFill>
                  <a:schemeClr val="tx2"/>
                </a:solidFill>
                <a:latin typeface="Arial Rounded MT Bold" panose="020F0704030504030204" pitchFamily="34" charset="0"/>
              </a:rPr>
              <a:t>afeguarding</a:t>
            </a:r>
          </a:p>
          <a:p>
            <a:pPr>
              <a:lnSpc>
                <a:spcPct val="150000"/>
              </a:lnSpc>
            </a:pPr>
            <a:r>
              <a:rPr lang="en-GB" sz="2000">
                <a:solidFill>
                  <a:srgbClr val="FF0000"/>
                </a:solidFill>
                <a:latin typeface="Arial Rounded MT Bold" panose="020F0704030504030204" pitchFamily="34" charset="0"/>
              </a:rPr>
              <a:t>L</a:t>
            </a:r>
            <a:r>
              <a:rPr lang="en-GB" sz="2000">
                <a:solidFill>
                  <a:schemeClr val="tx2"/>
                </a:solidFill>
                <a:latin typeface="Arial Rounded MT Bold" panose="020F0704030504030204" pitchFamily="34" charset="0"/>
              </a:rPr>
              <a:t>ead</a:t>
            </a:r>
          </a:p>
        </p:txBody>
      </p:sp>
      <p:pic>
        <p:nvPicPr>
          <p:cNvPr id="15" name="Picture 14"/>
          <p:cNvPicPr>
            <a:picLocks noChangeAspect="1"/>
          </p:cNvPicPr>
          <p:nvPr/>
        </p:nvPicPr>
        <p:blipFill>
          <a:blip r:embed="rId2"/>
          <a:stretch>
            <a:fillRect/>
          </a:stretch>
        </p:blipFill>
        <p:spPr>
          <a:xfrm>
            <a:off x="2482199" y="1677378"/>
            <a:ext cx="1534059" cy="1800000"/>
          </a:xfrm>
          <a:prstGeom prst="roundRect">
            <a:avLst>
              <a:gd name="adj" fmla="val 16667"/>
            </a:avLst>
          </a:prstGeom>
          <a:ln w="3810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2" name="Title 1"/>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20" name="TextBox 19"/>
          <p:cNvSpPr txBox="1"/>
          <p:nvPr/>
        </p:nvSpPr>
        <p:spPr>
          <a:xfrm>
            <a:off x="2378062" y="1137034"/>
            <a:ext cx="5016500" cy="461665"/>
          </a:xfrm>
          <a:prstGeom prst="rect">
            <a:avLst/>
          </a:prstGeom>
          <a:noFill/>
        </p:spPr>
        <p:txBody>
          <a:bodyPr wrap="square" rtlCol="0">
            <a:spAutoFit/>
          </a:bodyPr>
          <a:lstStyle/>
          <a:p>
            <a:r>
              <a:rPr lang="en-GB" sz="2400" b="1">
                <a:solidFill>
                  <a:srgbClr val="FF0000"/>
                </a:solidFill>
                <a:latin typeface="Segoe Print" panose="02000600000000000000" pitchFamily="2" charset="0"/>
              </a:rPr>
              <a:t>Safeguarding Team</a:t>
            </a:r>
          </a:p>
        </p:txBody>
      </p:sp>
      <p:cxnSp>
        <p:nvCxnSpPr>
          <p:cNvPr id="22" name="Straight Connector 21"/>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9543919" y="1466644"/>
            <a:ext cx="2307528" cy="2400657"/>
          </a:xfrm>
          <a:prstGeom prst="rect">
            <a:avLst/>
          </a:prstGeom>
          <a:noFill/>
        </p:spPr>
        <p:txBody>
          <a:bodyPr wrap="square" lIns="91440" tIns="45720" rIns="91440" bIns="45720" rtlCol="0" anchor="t">
            <a:spAutoFit/>
          </a:bodyPr>
          <a:lstStyle/>
          <a:p>
            <a:pPr>
              <a:lnSpc>
                <a:spcPct val="150000"/>
              </a:lnSpc>
            </a:pPr>
            <a:r>
              <a:rPr lang="en-GB" sz="2000">
                <a:solidFill>
                  <a:srgbClr val="00B050"/>
                </a:solidFill>
                <a:latin typeface="Arial Rounded MT Bold"/>
              </a:rPr>
              <a:t>Mrs Scott</a:t>
            </a:r>
            <a:endParaRPr lang="en-GB" sz="2000">
              <a:solidFill>
                <a:srgbClr val="00B050"/>
              </a:solidFill>
              <a:latin typeface="Arial Rounded MT Bold" panose="020F0704030504030204" pitchFamily="34" charset="0"/>
            </a:endParaRPr>
          </a:p>
          <a:p>
            <a:pPr>
              <a:lnSpc>
                <a:spcPct val="150000"/>
              </a:lnSpc>
            </a:pPr>
            <a:r>
              <a:rPr lang="en-GB" sz="2000">
                <a:solidFill>
                  <a:srgbClr val="FF0000"/>
                </a:solidFill>
                <a:latin typeface="Arial Rounded MT Bold"/>
              </a:rPr>
              <a:t>D</a:t>
            </a:r>
            <a:r>
              <a:rPr lang="en-GB" sz="2000">
                <a:solidFill>
                  <a:schemeClr val="tx2"/>
                </a:solidFill>
                <a:latin typeface="Arial Rounded MT Bold"/>
              </a:rPr>
              <a:t>eputy</a:t>
            </a:r>
          </a:p>
          <a:p>
            <a:pPr>
              <a:lnSpc>
                <a:spcPct val="150000"/>
              </a:lnSpc>
            </a:pPr>
            <a:r>
              <a:rPr lang="en-GB" sz="2000">
                <a:solidFill>
                  <a:srgbClr val="FF0000"/>
                </a:solidFill>
                <a:latin typeface="Arial Rounded MT Bold"/>
              </a:rPr>
              <a:t>D</a:t>
            </a:r>
            <a:r>
              <a:rPr lang="en-GB" sz="2000">
                <a:solidFill>
                  <a:schemeClr val="tx2"/>
                </a:solidFill>
                <a:latin typeface="Arial Rounded MT Bold"/>
              </a:rPr>
              <a:t>esignated </a:t>
            </a:r>
            <a:r>
              <a:rPr lang="en-GB" sz="2000">
                <a:solidFill>
                  <a:srgbClr val="FF0000"/>
                </a:solidFill>
                <a:latin typeface="Arial Rounded MT Bold"/>
              </a:rPr>
              <a:t>S</a:t>
            </a:r>
            <a:r>
              <a:rPr lang="en-GB" sz="2000">
                <a:solidFill>
                  <a:schemeClr val="tx2"/>
                </a:solidFill>
                <a:latin typeface="Arial Rounded MT Bold"/>
              </a:rPr>
              <a:t>afeguarding </a:t>
            </a:r>
            <a:r>
              <a:rPr lang="en-GB" sz="2000">
                <a:solidFill>
                  <a:srgbClr val="FF0000"/>
                </a:solidFill>
                <a:latin typeface="Arial Rounded MT Bold"/>
              </a:rPr>
              <a:t>L</a:t>
            </a:r>
            <a:r>
              <a:rPr lang="en-GB" sz="2000">
                <a:solidFill>
                  <a:schemeClr val="tx2"/>
                </a:solidFill>
                <a:latin typeface="Arial Rounded MT Bold"/>
              </a:rPr>
              <a:t>ead</a:t>
            </a:r>
          </a:p>
        </p:txBody>
      </p:sp>
      <p:grpSp>
        <p:nvGrpSpPr>
          <p:cNvPr id="2" name="Group 1"/>
          <p:cNvGrpSpPr/>
          <p:nvPr/>
        </p:nvGrpSpPr>
        <p:grpSpPr>
          <a:xfrm>
            <a:off x="112359" y="1478805"/>
            <a:ext cx="1701672" cy="3702950"/>
            <a:chOff x="165572" y="2017761"/>
            <a:chExt cx="1701672" cy="3702950"/>
          </a:xfrm>
        </p:grpSpPr>
        <p:sp>
          <p:nvSpPr>
            <p:cNvPr id="36" name="TextBox 35"/>
            <p:cNvSpPr txBox="1"/>
            <p:nvPr/>
          </p:nvSpPr>
          <p:spPr>
            <a:xfrm>
              <a:off x="221095" y="3631700"/>
              <a:ext cx="1590629" cy="2089011"/>
            </a:xfrm>
            <a:prstGeom prst="flowChartAlternateProcess">
              <a:avLst/>
            </a:prstGeom>
            <a:solidFill>
              <a:schemeClr val="accent4">
                <a:lumMod val="20000"/>
                <a:lumOff val="80000"/>
              </a:schemeClr>
            </a:solidFill>
            <a:ln w="38100">
              <a:solidFill>
                <a:srgbClr val="FF0000"/>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lnSpc>
                  <a:spcPct val="150000"/>
                </a:lnSpc>
              </a:pPr>
              <a:r>
                <a:rPr lang="en-GB" sz="2000">
                  <a:solidFill>
                    <a:srgbClr val="FF0000"/>
                  </a:solidFill>
                  <a:latin typeface="Segoe Print" panose="02000600000000000000" pitchFamily="2" charset="0"/>
                </a:rPr>
                <a:t>Look</a:t>
              </a:r>
              <a:r>
                <a:rPr lang="en-GB" sz="2000">
                  <a:solidFill>
                    <a:srgbClr val="000000"/>
                  </a:solidFill>
                  <a:latin typeface="Segoe Print" panose="02000600000000000000" pitchFamily="2" charset="0"/>
                </a:rPr>
                <a:t> </a:t>
              </a:r>
              <a:r>
                <a:rPr lang="en-GB" sz="2000">
                  <a:solidFill>
                    <a:schemeClr val="accent4">
                      <a:lumMod val="75000"/>
                    </a:schemeClr>
                  </a:solidFill>
                  <a:latin typeface="Segoe Print" panose="02000600000000000000" pitchFamily="2" charset="0"/>
                </a:rPr>
                <a:t>out</a:t>
              </a:r>
              <a:r>
                <a:rPr lang="en-GB" sz="2000">
                  <a:solidFill>
                    <a:srgbClr val="000000"/>
                  </a:solidFill>
                  <a:latin typeface="Segoe Print" panose="02000600000000000000" pitchFamily="2" charset="0"/>
                </a:rPr>
                <a:t> </a:t>
              </a:r>
              <a:r>
                <a:rPr lang="en-GB" sz="2000" b="1">
                  <a:ln w="3175">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egoe Print" panose="02000600000000000000" pitchFamily="2" charset="0"/>
                </a:rPr>
                <a:t>for</a:t>
              </a:r>
              <a:r>
                <a:rPr lang="en-GB" sz="2000">
                  <a:solidFill>
                    <a:srgbClr val="000000"/>
                  </a:solidFill>
                  <a:latin typeface="Segoe Print" panose="02000600000000000000" pitchFamily="2" charset="0"/>
                </a:rPr>
                <a:t> </a:t>
              </a:r>
              <a:r>
                <a:rPr lang="en-GB" sz="2000">
                  <a:solidFill>
                    <a:srgbClr val="00B050"/>
                  </a:solidFill>
                  <a:latin typeface="Segoe Print" panose="02000600000000000000" pitchFamily="2" charset="0"/>
                </a:rPr>
                <a:t>our</a:t>
              </a:r>
              <a:r>
                <a:rPr lang="en-GB" sz="2000">
                  <a:solidFill>
                    <a:srgbClr val="000000"/>
                  </a:solidFill>
                  <a:latin typeface="Segoe Print" panose="02000600000000000000" pitchFamily="2" charset="0"/>
                </a:rPr>
                <a:t> </a:t>
              </a:r>
              <a:r>
                <a:rPr lang="en-GB" sz="2000">
                  <a:solidFill>
                    <a:srgbClr val="00B0F0"/>
                  </a:solidFill>
                  <a:latin typeface="Segoe Print" panose="02000600000000000000" pitchFamily="2" charset="0"/>
                </a:rPr>
                <a:t>rainbow</a:t>
              </a:r>
              <a:r>
                <a:rPr lang="en-GB" sz="2000">
                  <a:solidFill>
                    <a:srgbClr val="000000"/>
                  </a:solidFill>
                  <a:latin typeface="Segoe Print" panose="02000600000000000000" pitchFamily="2" charset="0"/>
                </a:rPr>
                <a:t> </a:t>
              </a:r>
              <a:r>
                <a:rPr lang="en-GB" sz="2000">
                  <a:solidFill>
                    <a:srgbClr val="0070C0"/>
                  </a:solidFill>
                  <a:latin typeface="Segoe Print" panose="02000600000000000000" pitchFamily="2" charset="0"/>
                </a:rPr>
                <a:t>lanyards</a:t>
              </a:r>
            </a:p>
          </p:txBody>
        </p:sp>
        <p:pic>
          <p:nvPicPr>
            <p:cNvPr id="10242" name="Picture 2" descr="Rainbow lanyards"/>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518883">
              <a:off x="165572" y="2017761"/>
              <a:ext cx="1701672" cy="2069600"/>
            </a:xfrm>
            <a:prstGeom prst="rect">
              <a:avLst/>
            </a:prstGeom>
            <a:noFill/>
            <a:extLst>
              <a:ext uri="{909E8E84-426E-40DD-AFC4-6F175D3DCCD1}">
                <a14:hiddenFill xmlns:a14="http://schemas.microsoft.com/office/drawing/2010/main">
                  <a:solidFill>
                    <a:srgbClr val="FFFFFF"/>
                  </a:solidFill>
                </a14:hiddenFill>
              </a:ext>
            </a:extLst>
          </p:spPr>
        </p:pic>
      </p:grpSp>
      <p:pic>
        <p:nvPicPr>
          <p:cNvPr id="37" name="Picture 36"/>
          <p:cNvPicPr>
            <a:picLocks noChangeAspect="1"/>
          </p:cNvPicPr>
          <p:nvPr/>
        </p:nvPicPr>
        <p:blipFill rotWithShape="1">
          <a:blip r:embed="rId4"/>
          <a:srcRect r="10766"/>
          <a:stretch/>
        </p:blipFill>
        <p:spPr>
          <a:xfrm>
            <a:off x="2498378" y="3994934"/>
            <a:ext cx="1517880" cy="2073227"/>
          </a:xfrm>
          <a:prstGeom prst="roundRect">
            <a:avLst>
              <a:gd name="adj" fmla="val 16667"/>
            </a:avLst>
          </a:prstGeom>
          <a:ln w="3810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8" name="TextBox 37"/>
          <p:cNvSpPr txBox="1"/>
          <p:nvPr/>
        </p:nvSpPr>
        <p:spPr>
          <a:xfrm>
            <a:off x="4105158" y="3831218"/>
            <a:ext cx="2307528" cy="2400657"/>
          </a:xfrm>
          <a:prstGeom prst="rect">
            <a:avLst/>
          </a:prstGeom>
          <a:noFill/>
        </p:spPr>
        <p:txBody>
          <a:bodyPr wrap="square" rtlCol="0">
            <a:spAutoFit/>
          </a:bodyPr>
          <a:lstStyle/>
          <a:p>
            <a:pPr>
              <a:lnSpc>
                <a:spcPct val="150000"/>
              </a:lnSpc>
            </a:pPr>
            <a:r>
              <a:rPr lang="en-GB" sz="2000">
                <a:solidFill>
                  <a:srgbClr val="00B050"/>
                </a:solidFill>
                <a:latin typeface="Arial Rounded MT Bold" panose="020F0704030504030204" pitchFamily="34" charset="0"/>
              </a:rPr>
              <a:t>Ms Essex</a:t>
            </a:r>
          </a:p>
          <a:p>
            <a:pPr>
              <a:lnSpc>
                <a:spcPct val="150000"/>
              </a:lnSpc>
            </a:pPr>
            <a:r>
              <a:rPr lang="en-GB" sz="2000">
                <a:solidFill>
                  <a:srgbClr val="FF0000"/>
                </a:solidFill>
                <a:latin typeface="Arial Rounded MT Bold" panose="020F0704030504030204" pitchFamily="34" charset="0"/>
              </a:rPr>
              <a:t>D</a:t>
            </a:r>
            <a:r>
              <a:rPr lang="en-GB" sz="2000">
                <a:solidFill>
                  <a:schemeClr val="tx2"/>
                </a:solidFill>
                <a:latin typeface="Arial Rounded MT Bold" panose="020F0704030504030204" pitchFamily="34" charset="0"/>
              </a:rPr>
              <a:t>eputy</a:t>
            </a:r>
          </a:p>
          <a:p>
            <a:pPr>
              <a:lnSpc>
                <a:spcPct val="150000"/>
              </a:lnSpc>
            </a:pPr>
            <a:r>
              <a:rPr lang="en-GB" sz="2000">
                <a:solidFill>
                  <a:srgbClr val="FF0000"/>
                </a:solidFill>
                <a:latin typeface="Arial Rounded MT Bold" panose="020F0704030504030204" pitchFamily="34" charset="0"/>
              </a:rPr>
              <a:t>D</a:t>
            </a:r>
            <a:r>
              <a:rPr lang="en-GB" sz="2000">
                <a:solidFill>
                  <a:schemeClr val="tx2"/>
                </a:solidFill>
                <a:latin typeface="Arial Rounded MT Bold" panose="020F0704030504030204" pitchFamily="34" charset="0"/>
              </a:rPr>
              <a:t>esignated </a:t>
            </a:r>
            <a:r>
              <a:rPr lang="en-GB" sz="2000">
                <a:solidFill>
                  <a:srgbClr val="FF0000"/>
                </a:solidFill>
                <a:latin typeface="Arial Rounded MT Bold" panose="020F0704030504030204" pitchFamily="34" charset="0"/>
              </a:rPr>
              <a:t>S</a:t>
            </a:r>
            <a:r>
              <a:rPr lang="en-GB" sz="2000">
                <a:solidFill>
                  <a:schemeClr val="tx2"/>
                </a:solidFill>
                <a:latin typeface="Arial Rounded MT Bold" panose="020F0704030504030204" pitchFamily="34" charset="0"/>
              </a:rPr>
              <a:t>afeguarding </a:t>
            </a:r>
            <a:r>
              <a:rPr lang="en-GB" sz="2000">
                <a:solidFill>
                  <a:srgbClr val="FF0000"/>
                </a:solidFill>
                <a:latin typeface="Arial Rounded MT Bold" panose="020F0704030504030204" pitchFamily="34" charset="0"/>
              </a:rPr>
              <a:t>L</a:t>
            </a:r>
            <a:r>
              <a:rPr lang="en-GB" sz="2000">
                <a:solidFill>
                  <a:schemeClr val="tx2"/>
                </a:solidFill>
                <a:latin typeface="Arial Rounded MT Bold" panose="020F0704030504030204" pitchFamily="34" charset="0"/>
              </a:rPr>
              <a:t>ead</a:t>
            </a:r>
          </a:p>
        </p:txBody>
      </p:sp>
      <p:grpSp>
        <p:nvGrpSpPr>
          <p:cNvPr id="30" name="Group 29"/>
          <p:cNvGrpSpPr/>
          <p:nvPr/>
        </p:nvGrpSpPr>
        <p:grpSpPr>
          <a:xfrm>
            <a:off x="293801" y="250349"/>
            <a:ext cx="1357200" cy="1216295"/>
            <a:chOff x="221095" y="155305"/>
            <a:chExt cx="1357200" cy="1323500"/>
          </a:xfrm>
        </p:grpSpPr>
        <p:sp>
          <p:nvSpPr>
            <p:cNvPr id="33" name="Oval 32"/>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2"/>
            <p:cNvPicPr>
              <a:picLocks noChangeAspect="1" noChangeArrowheads="1"/>
            </p:cNvPicPr>
            <p:nvPr/>
          </p:nvPicPr>
          <p:blipFill rotWithShape="1">
            <a:blip r:embed="rId5"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4" name="Picture 2" descr="A person wearing glasses and smiling&#10;&#10;Description automatically generated">
            <a:extLst>
              <a:ext uri="{FF2B5EF4-FFF2-40B4-BE49-F238E27FC236}">
                <a16:creationId xmlns:a16="http://schemas.microsoft.com/office/drawing/2014/main" id="{5DBD1CCC-DA59-CF7F-0712-DB5EDF08422E}"/>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8747" t="17467" r="10725" b="-1"/>
          <a:stretch/>
        </p:blipFill>
        <p:spPr bwMode="auto">
          <a:xfrm>
            <a:off x="7869689" y="1554955"/>
            <a:ext cx="1457367" cy="1928494"/>
          </a:xfrm>
          <a:prstGeom prst="roundRect">
            <a:avLst>
              <a:gd name="adj" fmla="val 16667"/>
            </a:avLst>
          </a:prstGeom>
          <a:ln w="38100">
            <a:solidFill>
              <a:srgbClr val="00B050"/>
            </a:solidFill>
            <a:miter lim="800000"/>
            <a:headEnd/>
            <a:tailEnd/>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353335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p:cNvSpPr txBox="1">
            <a:spLocks/>
          </p:cNvSpPr>
          <p:nvPr/>
        </p:nvSpPr>
        <p:spPr>
          <a:xfrm>
            <a:off x="1955549" y="311871"/>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14" name="TextBox 13"/>
          <p:cNvSpPr txBox="1"/>
          <p:nvPr/>
        </p:nvSpPr>
        <p:spPr>
          <a:xfrm rot="16200000">
            <a:off x="-1121604" y="3735804"/>
            <a:ext cx="5407102" cy="430887"/>
          </a:xfrm>
          <a:prstGeom prst="rect">
            <a:avLst/>
          </a:prstGeom>
          <a:noFill/>
        </p:spPr>
        <p:txBody>
          <a:bodyPr wrap="square" lIns="91440" tIns="45720" rIns="91440" bIns="45720" rtlCol="0" anchor="t">
            <a:spAutoFit/>
          </a:bodyPr>
          <a:lstStyle/>
          <a:p>
            <a:r>
              <a:rPr lang="en-GB" sz="2200" b="1">
                <a:solidFill>
                  <a:srgbClr val="00B050"/>
                </a:solidFill>
                <a:latin typeface="Segoe Print"/>
              </a:rPr>
              <a:t>Meet the Year 1 teaching team</a:t>
            </a:r>
          </a:p>
        </p:txBody>
      </p:sp>
      <p:cxnSp>
        <p:nvCxnSpPr>
          <p:cNvPr id="16" name="Straight Connector 15"/>
          <p:cNvCxnSpPr/>
          <p:nvPr/>
        </p:nvCxnSpPr>
        <p:spPr>
          <a:xfrm>
            <a:off x="1803400" y="4826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2737398" y="4779678"/>
            <a:ext cx="3213351" cy="1708160"/>
          </a:xfrm>
          <a:prstGeom prst="rect">
            <a:avLst/>
          </a:prstGeom>
          <a:noFill/>
        </p:spPr>
        <p:txBody>
          <a:bodyPr wrap="square" lIns="91440" tIns="45720" rIns="91440" bIns="45720" rtlCol="0" anchor="t">
            <a:spAutoFit/>
          </a:bodyPr>
          <a:lstStyle/>
          <a:p>
            <a:pPr>
              <a:lnSpc>
                <a:spcPct val="150000"/>
              </a:lnSpc>
            </a:pPr>
            <a:r>
              <a:rPr lang="en-GB" sz="2400" b="1">
                <a:solidFill>
                  <a:schemeClr val="tx2"/>
                </a:solidFill>
                <a:latin typeface="Segoe Print"/>
              </a:rPr>
              <a:t>Reception Teacher</a:t>
            </a:r>
          </a:p>
          <a:p>
            <a:pPr>
              <a:lnSpc>
                <a:spcPct val="150000"/>
              </a:lnSpc>
            </a:pPr>
            <a:r>
              <a:rPr lang="en-GB" sz="2400" b="1">
                <a:solidFill>
                  <a:schemeClr val="tx2"/>
                </a:solidFill>
                <a:latin typeface="Segoe Print"/>
              </a:rPr>
              <a:t>Early Years and Key Stage 1 Lead</a:t>
            </a:r>
          </a:p>
        </p:txBody>
      </p:sp>
      <p:sp>
        <p:nvSpPr>
          <p:cNvPr id="18" name="TextBox 17"/>
          <p:cNvSpPr txBox="1"/>
          <p:nvPr/>
        </p:nvSpPr>
        <p:spPr>
          <a:xfrm>
            <a:off x="7504549" y="4784312"/>
            <a:ext cx="4038851" cy="1154162"/>
          </a:xfrm>
          <a:prstGeom prst="rect">
            <a:avLst/>
          </a:prstGeom>
          <a:noFill/>
        </p:spPr>
        <p:txBody>
          <a:bodyPr wrap="square" lIns="91440" tIns="45720" rIns="91440" bIns="45720" rtlCol="0" anchor="t">
            <a:spAutoFit/>
          </a:bodyPr>
          <a:lstStyle/>
          <a:p>
            <a:pPr>
              <a:lnSpc>
                <a:spcPct val="150000"/>
              </a:lnSpc>
            </a:pPr>
            <a:r>
              <a:rPr lang="en-GB" sz="2400" b="1">
                <a:solidFill>
                  <a:schemeClr val="tx2"/>
                </a:solidFill>
                <a:latin typeface="Segoe Print"/>
              </a:rPr>
              <a:t>Reception Teaching assistant</a:t>
            </a:r>
            <a:endParaRPr lang="en-GB" sz="2400" b="1">
              <a:solidFill>
                <a:schemeClr val="tx2"/>
              </a:solidFill>
              <a:latin typeface="Segoe Print" panose="02000600000000000000" pitchFamily="2" charset="0"/>
            </a:endParaRPr>
          </a:p>
        </p:txBody>
      </p:sp>
      <p:sp>
        <p:nvSpPr>
          <p:cNvPr id="19" name="TextBox 18"/>
          <p:cNvSpPr txBox="1"/>
          <p:nvPr/>
        </p:nvSpPr>
        <p:spPr>
          <a:xfrm>
            <a:off x="2852882" y="3873825"/>
            <a:ext cx="3111751" cy="584775"/>
          </a:xfrm>
          <a:prstGeom prst="rect">
            <a:avLst/>
          </a:prstGeom>
          <a:noFill/>
        </p:spPr>
        <p:txBody>
          <a:bodyPr wrap="square" lIns="91440" tIns="45720" rIns="91440" bIns="45720" rtlCol="0" anchor="t">
            <a:spAutoFit/>
          </a:bodyPr>
          <a:lstStyle/>
          <a:p>
            <a:r>
              <a:rPr lang="en-GB" sz="3200">
                <a:solidFill>
                  <a:srgbClr val="00B050"/>
                </a:solidFill>
                <a:latin typeface="Arial Rounded MT Bold"/>
              </a:rPr>
              <a:t>Mrs Scott </a:t>
            </a:r>
            <a:endParaRPr lang="en-GB" sz="3200">
              <a:solidFill>
                <a:srgbClr val="00B050"/>
              </a:solidFill>
              <a:latin typeface="Arial Rounded MT Bold" panose="020F0704030504030204" pitchFamily="34" charset="0"/>
            </a:endParaRPr>
          </a:p>
        </p:txBody>
      </p:sp>
      <p:sp>
        <p:nvSpPr>
          <p:cNvPr id="20" name="TextBox 19"/>
          <p:cNvSpPr txBox="1"/>
          <p:nvPr/>
        </p:nvSpPr>
        <p:spPr>
          <a:xfrm>
            <a:off x="7321669" y="3948093"/>
            <a:ext cx="3111751" cy="584775"/>
          </a:xfrm>
          <a:prstGeom prst="rect">
            <a:avLst/>
          </a:prstGeom>
          <a:noFill/>
        </p:spPr>
        <p:txBody>
          <a:bodyPr wrap="square" lIns="91440" tIns="45720" rIns="91440" bIns="45720" rtlCol="0" anchor="t">
            <a:spAutoFit/>
          </a:bodyPr>
          <a:lstStyle/>
          <a:p>
            <a:r>
              <a:rPr lang="en-GB" sz="3200">
                <a:solidFill>
                  <a:srgbClr val="00B050"/>
                </a:solidFill>
                <a:latin typeface="Arial Rounded MT Bold"/>
              </a:rPr>
              <a:t>Mrs Odell</a:t>
            </a:r>
            <a:endParaRPr lang="en-GB" sz="3200">
              <a:solidFill>
                <a:srgbClr val="00B050"/>
              </a:solidFill>
              <a:latin typeface="Arial Rounded MT Bold" panose="020F0704030504030204" pitchFamily="34" charset="0"/>
            </a:endParaRPr>
          </a:p>
        </p:txBody>
      </p:sp>
      <p:grpSp>
        <p:nvGrpSpPr>
          <p:cNvPr id="25" name="Group 24"/>
          <p:cNvGrpSpPr/>
          <p:nvPr/>
        </p:nvGrpSpPr>
        <p:grpSpPr>
          <a:xfrm>
            <a:off x="293801" y="250349"/>
            <a:ext cx="1357200" cy="1216295"/>
            <a:chOff x="221095" y="155305"/>
            <a:chExt cx="1357200" cy="1323500"/>
          </a:xfrm>
        </p:grpSpPr>
        <p:sp>
          <p:nvSpPr>
            <p:cNvPr id="26" name="Oval 25"/>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
            <p:cNvPicPr>
              <a:picLocks noChangeAspect="1" noChangeArrowheads="1"/>
            </p:cNvPicPr>
            <p:nvPr/>
          </p:nvPicPr>
          <p:blipFill rotWithShape="1">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6" name="Picture 2" descr="A person wearing glasses and smiling&#10;&#10;Description automatically generated">
            <a:extLst>
              <a:ext uri="{FF2B5EF4-FFF2-40B4-BE49-F238E27FC236}">
                <a16:creationId xmlns:a16="http://schemas.microsoft.com/office/drawing/2014/main" id="{BA0934CB-D46B-65AD-B534-E4C0D99D234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8747" t="17467" r="10725" b="-1"/>
          <a:stretch/>
        </p:blipFill>
        <p:spPr bwMode="auto">
          <a:xfrm>
            <a:off x="3044699" y="1473338"/>
            <a:ext cx="1569127" cy="1989454"/>
          </a:xfrm>
          <a:prstGeom prst="roundRect">
            <a:avLst>
              <a:gd name="adj" fmla="val 16667"/>
            </a:avLst>
          </a:prstGeom>
          <a:ln w="38100">
            <a:solidFill>
              <a:srgbClr val="00B050"/>
            </a:solidFill>
            <a:miter lim="800000"/>
            <a:headEnd/>
            <a:tailEnd/>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Lst>
        </p:spPr>
      </p:pic>
      <p:pic>
        <p:nvPicPr>
          <p:cNvPr id="3" name="Picture 2" descr="A person with long hair wearing a striped shirt&#10;&#10;AI-generated content may be incorrect.">
            <a:extLst>
              <a:ext uri="{FF2B5EF4-FFF2-40B4-BE49-F238E27FC236}">
                <a16:creationId xmlns:a16="http://schemas.microsoft.com/office/drawing/2014/main" id="{F851347E-C38B-7AE6-F426-FED4E0D469FF}"/>
              </a:ext>
            </a:extLst>
          </p:cNvPr>
          <p:cNvPicPr>
            <a:picLocks noChangeAspect="1"/>
          </p:cNvPicPr>
          <p:nvPr/>
        </p:nvPicPr>
        <p:blipFill>
          <a:blip r:embed="rId5"/>
          <a:stretch>
            <a:fillRect/>
          </a:stretch>
        </p:blipFill>
        <p:spPr>
          <a:xfrm>
            <a:off x="7825631" y="1454640"/>
            <a:ext cx="1711145" cy="2122388"/>
          </a:xfrm>
          <a:prstGeom prst="roundRect">
            <a:avLst>
              <a:gd name="adj" fmla="val 16667"/>
            </a:avLst>
          </a:prstGeom>
          <a:ln w="57150">
            <a:solidFill>
              <a:srgbClr val="00B05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93267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8" name="Group 27"/>
          <p:cNvGrpSpPr/>
          <p:nvPr/>
        </p:nvGrpSpPr>
        <p:grpSpPr>
          <a:xfrm>
            <a:off x="2066284" y="4142104"/>
            <a:ext cx="3619319" cy="2327410"/>
            <a:chOff x="8187684" y="1281923"/>
            <a:chExt cx="3619319" cy="2327410"/>
          </a:xfrm>
        </p:grpSpPr>
        <p:pic>
          <p:nvPicPr>
            <p:cNvPr id="10" name="Picture 9"/>
            <p:cNvPicPr>
              <a:picLocks noChangeAspect="1"/>
            </p:cNvPicPr>
            <p:nvPr/>
          </p:nvPicPr>
          <p:blipFill rotWithShape="1">
            <a:blip r:embed="rId3"/>
            <a:srcRect l="10171"/>
            <a:stretch/>
          </p:blipFill>
          <p:spPr>
            <a:xfrm>
              <a:off x="8554234" y="1809333"/>
              <a:ext cx="3252769" cy="180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Picture 5"/>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61729" t="50000" r="2087"/>
            <a:stretch/>
          </p:blipFill>
          <p:spPr bwMode="auto">
            <a:xfrm>
              <a:off x="8187684" y="1281923"/>
              <a:ext cx="1281176" cy="126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 name="Group 4"/>
          <p:cNvGrpSpPr/>
          <p:nvPr/>
        </p:nvGrpSpPr>
        <p:grpSpPr>
          <a:xfrm>
            <a:off x="7851001" y="1511333"/>
            <a:ext cx="3749258" cy="2327410"/>
            <a:chOff x="4315242" y="1281923"/>
            <a:chExt cx="3749258" cy="2327410"/>
          </a:xfrm>
        </p:grpSpPr>
        <p:pic>
          <p:nvPicPr>
            <p:cNvPr id="6" name="Picture 5"/>
            <p:cNvPicPr>
              <a:picLocks noChangeAspect="1"/>
            </p:cNvPicPr>
            <p:nvPr/>
          </p:nvPicPr>
          <p:blipFill rotWithShape="1">
            <a:blip r:embed="rId5"/>
            <a:srcRect l="21240"/>
            <a:stretch/>
          </p:blipFill>
          <p:spPr>
            <a:xfrm>
              <a:off x="4787900" y="1809333"/>
              <a:ext cx="3276600" cy="180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Picture 5"/>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882" t="50000" r="60736"/>
            <a:stretch/>
          </p:blipFill>
          <p:spPr bwMode="auto">
            <a:xfrm>
              <a:off x="4315242" y="1281923"/>
              <a:ext cx="1288215" cy="126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 name="Picture 1"/>
          <p:cNvPicPr>
            <a:picLocks noChangeAspect="1"/>
          </p:cNvPicPr>
          <p:nvPr/>
        </p:nvPicPr>
        <p:blipFill rotWithShape="1">
          <a:blip r:embed="rId6"/>
          <a:srcRect l="11506" r="8666"/>
          <a:stretch/>
        </p:blipFill>
        <p:spPr>
          <a:xfrm>
            <a:off x="5249387" y="3115963"/>
            <a:ext cx="3340101" cy="180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29" name="Group 28"/>
          <p:cNvGrpSpPr/>
          <p:nvPr/>
        </p:nvGrpSpPr>
        <p:grpSpPr>
          <a:xfrm>
            <a:off x="7959460" y="4327459"/>
            <a:ext cx="3640799" cy="2161818"/>
            <a:chOff x="8235975" y="4009212"/>
            <a:chExt cx="3640799" cy="2161818"/>
          </a:xfrm>
        </p:grpSpPr>
        <p:pic>
          <p:nvPicPr>
            <p:cNvPr id="11" name="Picture 10"/>
            <p:cNvPicPr>
              <a:picLocks noChangeAspect="1"/>
            </p:cNvPicPr>
            <p:nvPr/>
          </p:nvPicPr>
          <p:blipFill>
            <a:blip r:embed="rId7"/>
            <a:stretch>
              <a:fillRect/>
            </a:stretch>
          </p:blipFill>
          <p:spPr>
            <a:xfrm>
              <a:off x="8554234" y="4371030"/>
              <a:ext cx="3322540" cy="180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 name="Picture 6"/>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35975" y="4009212"/>
              <a:ext cx="1260057" cy="1195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1" name="Title 1"/>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25" name="TextBox 24"/>
          <p:cNvSpPr txBox="1"/>
          <p:nvPr/>
        </p:nvSpPr>
        <p:spPr>
          <a:xfrm>
            <a:off x="2451100" y="1189962"/>
            <a:ext cx="5016500" cy="461665"/>
          </a:xfrm>
          <a:prstGeom prst="rect">
            <a:avLst/>
          </a:prstGeom>
          <a:noFill/>
        </p:spPr>
        <p:txBody>
          <a:bodyPr wrap="square" rtlCol="0">
            <a:spAutoFit/>
          </a:bodyPr>
          <a:lstStyle/>
          <a:p>
            <a:r>
              <a:rPr lang="en-GB" sz="2400" b="1">
                <a:solidFill>
                  <a:schemeClr val="tx2"/>
                </a:solidFill>
                <a:latin typeface="Segoe Print" panose="02000600000000000000" pitchFamily="2" charset="0"/>
              </a:rPr>
              <a:t>Our school values</a:t>
            </a:r>
          </a:p>
        </p:txBody>
      </p:sp>
      <p:cxnSp>
        <p:nvCxnSpPr>
          <p:cNvPr id="27" name="Straight Connector 26"/>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pic>
        <p:nvPicPr>
          <p:cNvPr id="2051" name="Picture 3"/>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b="17478"/>
          <a:stretch/>
        </p:blipFill>
        <p:spPr bwMode="auto">
          <a:xfrm>
            <a:off x="2706872" y="1621076"/>
            <a:ext cx="3237470" cy="17824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5"/>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3081" t="3138" r="62127" b="48431"/>
          <a:stretch/>
        </p:blipFill>
        <p:spPr bwMode="auto">
          <a:xfrm>
            <a:off x="2115560" y="1651627"/>
            <a:ext cx="1231900" cy="1222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5"/>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62127" r="2386" b="50000"/>
          <a:stretch/>
        </p:blipFill>
        <p:spPr bwMode="auto">
          <a:xfrm>
            <a:off x="5057334" y="2667380"/>
            <a:ext cx="1256538" cy="126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2" name="Group 21"/>
          <p:cNvGrpSpPr/>
          <p:nvPr/>
        </p:nvGrpSpPr>
        <p:grpSpPr>
          <a:xfrm>
            <a:off x="-696025" y="5459945"/>
            <a:ext cx="3210625" cy="1856540"/>
            <a:chOff x="8200425" y="4995609"/>
            <a:chExt cx="4614229" cy="2553721"/>
          </a:xfrm>
        </p:grpSpPr>
        <p:grpSp>
          <p:nvGrpSpPr>
            <p:cNvPr id="23" name="Group 22"/>
            <p:cNvGrpSpPr/>
            <p:nvPr/>
          </p:nvGrpSpPr>
          <p:grpSpPr>
            <a:xfrm>
              <a:off x="8200425" y="4995609"/>
              <a:ext cx="4614229" cy="2090296"/>
              <a:chOff x="7538169" y="5338258"/>
              <a:chExt cx="4658259" cy="2064062"/>
            </a:xfrm>
          </p:grpSpPr>
          <p:pic>
            <p:nvPicPr>
              <p:cNvPr id="33" name="Picture 4" descr="Flying swan image Royalty Free Stock SVG Vector"/>
              <p:cNvPicPr>
                <a:picLocks noChangeAspect="1" noChangeArrowheads="1"/>
              </p:cNvPicPr>
              <p:nvPr/>
            </p:nvPicPr>
            <p:blipFill>
              <a:blip r:embed="rId10">
                <a:duotone>
                  <a:schemeClr val="accent4">
                    <a:shade val="45000"/>
                    <a:satMod val="135000"/>
                  </a:schemeClr>
                  <a:prstClr val="white"/>
                </a:duotone>
                <a:extLst>
                  <a:ext uri="{BEBA8EAE-BF5A-486C-A8C5-ECC9F3942E4B}">
                    <a14:imgProps xmlns:a14="http://schemas.microsoft.com/office/drawing/2010/main">
                      <a14:imgLayer r:embed="rId11">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 descr="Flying swan image Royalty Free Stock SVG Vector"/>
              <p:cNvPicPr>
                <a:picLocks noChangeAspect="1" noChangeArrowheads="1"/>
              </p:cNvPicPr>
              <p:nvPr/>
            </p:nvPicPr>
            <p:blipFill>
              <a:blip r:embed="rId10">
                <a:duotone>
                  <a:prstClr val="black"/>
                  <a:schemeClr val="bg2">
                    <a:lumMod val="75000"/>
                    <a:tint val="45000"/>
                    <a:satMod val="400000"/>
                  </a:schemeClr>
                </a:duotone>
                <a:extLst>
                  <a:ext uri="{BEBA8EAE-BF5A-486C-A8C5-ECC9F3942E4B}">
                    <a14:imgProps xmlns:a14="http://schemas.microsoft.com/office/drawing/2010/main">
                      <a14:imgLayer r:embed="rId11">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Flying swan image Royalty Free Stock SVG Vector"/>
              <p:cNvPicPr>
                <a:picLocks noChangeAspect="1" noChangeArrowheads="1"/>
              </p:cNvPicPr>
              <p:nvPr/>
            </p:nvPicPr>
            <p:blipFill>
              <a:blip r:embed="rId10">
                <a:duotone>
                  <a:schemeClr val="accent3">
                    <a:shade val="45000"/>
                    <a:satMod val="135000"/>
                  </a:schemeClr>
                  <a:prstClr val="white"/>
                </a:duotone>
                <a:extLst>
                  <a:ext uri="{BEBA8EAE-BF5A-486C-A8C5-ECC9F3942E4B}">
                    <a14:imgProps xmlns:a14="http://schemas.microsoft.com/office/drawing/2010/main">
                      <a14:imgLayer r:embed="rId11">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24" name="Picture 6" descr="See related image detail. Mountain River Logo Icon Vector Stock Vector - Illustration of icon ..."/>
            <p:cNvPicPr>
              <a:picLocks noChangeAspect="1" noChangeArrowheads="1"/>
            </p:cNvPicPr>
            <p:nvPr/>
          </p:nvPicPr>
          <p:blipFill rotWithShape="1">
            <a:blip r:embed="rId12">
              <a:extLst>
                <a:ext uri="{BEBA8EAE-BF5A-486C-A8C5-ECC9F3942E4B}">
                  <a14:imgProps xmlns:a14="http://schemas.microsoft.com/office/drawing/2010/main">
                    <a14:imgLayer r:embed="rId13">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6" name="Group 35"/>
          <p:cNvGrpSpPr/>
          <p:nvPr/>
        </p:nvGrpSpPr>
        <p:grpSpPr>
          <a:xfrm>
            <a:off x="293801" y="250349"/>
            <a:ext cx="1357200" cy="1216295"/>
            <a:chOff x="221095" y="155305"/>
            <a:chExt cx="1357200" cy="1323500"/>
          </a:xfrm>
        </p:grpSpPr>
        <p:sp>
          <p:nvSpPr>
            <p:cNvPr id="37" name="Oval 36"/>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2"/>
            <p:cNvPicPr>
              <a:picLocks noChangeAspect="1" noChangeArrowheads="1"/>
            </p:cNvPicPr>
            <p:nvPr/>
          </p:nvPicPr>
          <p:blipFill rotWithShape="1">
            <a:blip r:embed="rId14"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4062121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8" name="TextBox 7"/>
          <p:cNvSpPr txBox="1"/>
          <p:nvPr/>
        </p:nvSpPr>
        <p:spPr>
          <a:xfrm>
            <a:off x="2423913" y="1104914"/>
            <a:ext cx="2508250" cy="461665"/>
          </a:xfrm>
          <a:prstGeom prst="rect">
            <a:avLst/>
          </a:prstGeom>
          <a:noFill/>
        </p:spPr>
        <p:txBody>
          <a:bodyPr wrap="square" rtlCol="0">
            <a:spAutoFit/>
          </a:bodyPr>
          <a:lstStyle/>
          <a:p>
            <a:r>
              <a:rPr lang="en-GB" sz="2400" b="1">
                <a:solidFill>
                  <a:schemeClr val="tx2"/>
                </a:solidFill>
                <a:latin typeface="Segoe Print" panose="02000600000000000000" pitchFamily="2" charset="0"/>
              </a:rPr>
              <a:t>Expectations</a:t>
            </a:r>
          </a:p>
        </p:txBody>
      </p:sp>
      <p:cxnSp>
        <p:nvCxnSpPr>
          <p:cNvPr id="10" name="Straight Connector 9"/>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24" name="Group 23"/>
          <p:cNvGrpSpPr/>
          <p:nvPr/>
        </p:nvGrpSpPr>
        <p:grpSpPr>
          <a:xfrm>
            <a:off x="5740428" y="2229763"/>
            <a:ext cx="1807273" cy="2243101"/>
            <a:chOff x="-3676729" y="1966663"/>
            <a:chExt cx="3098592" cy="3730986"/>
          </a:xfrm>
        </p:grpSpPr>
        <p:pic>
          <p:nvPicPr>
            <p:cNvPr id="7174" name="Picture 6" descr="Diverse Pupil Clip Art - Green Uniforms | Teaching Resources"/>
            <p:cNvPicPr>
              <a:picLocks noChangeAspect="1" noChangeArrowheads="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3676729" y="1966663"/>
              <a:ext cx="1807273" cy="1792022"/>
            </a:xfrm>
            <a:prstGeom prst="rect">
              <a:avLst/>
            </a:prstGeom>
            <a:noFill/>
            <a:extLst>
              <a:ext uri="{909E8E84-426E-40DD-AFC4-6F175D3DCCD1}">
                <a14:hiddenFill xmlns:a14="http://schemas.microsoft.com/office/drawing/2010/main">
                  <a:solidFill>
                    <a:srgbClr val="FFFFFF"/>
                  </a:solidFill>
                </a14:hiddenFill>
              </a:ext>
            </a:extLst>
          </p:spPr>
        </p:pic>
        <p:grpSp>
          <p:nvGrpSpPr>
            <p:cNvPr id="23" name="Group 22"/>
            <p:cNvGrpSpPr/>
            <p:nvPr/>
          </p:nvGrpSpPr>
          <p:grpSpPr>
            <a:xfrm>
              <a:off x="-3494515" y="1966663"/>
              <a:ext cx="2916378" cy="3730986"/>
              <a:chOff x="-3494515" y="1966663"/>
              <a:chExt cx="2916378" cy="3730986"/>
            </a:xfrm>
          </p:grpSpPr>
          <p:pic>
            <p:nvPicPr>
              <p:cNvPr id="7170" name="Picture 2" descr="Diverse Pupil Clip Art - Green Uniforms | Teaching Resourc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4515" y="3314699"/>
                <a:ext cx="1442846" cy="179013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Diverse Pupil Clip Art - Green Uniforms | Teaching Resources"/>
              <p:cNvPicPr>
                <a:picLocks noChangeAspect="1" noChangeArrowheads="1"/>
              </p:cNvPicPr>
              <p:nvPr/>
            </p:nvPicPr>
            <p:blipFill>
              <a:blip r:embed="rId4"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2773092" y="1966663"/>
                <a:ext cx="2194955" cy="2926606"/>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png, 48.01 KB"/>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04667" y="3758685"/>
                <a:ext cx="1458101" cy="1938964"/>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25" name="Curved Up Arrow 24"/>
          <p:cNvSpPr/>
          <p:nvPr/>
        </p:nvSpPr>
        <p:spPr>
          <a:xfrm>
            <a:off x="4932163" y="3949700"/>
            <a:ext cx="3586518" cy="830997"/>
          </a:xfrm>
          <a:prstGeom prst="curvedUpArrow">
            <a:avLst/>
          </a:prstGeom>
          <a:solidFill>
            <a:srgbClr val="00B050"/>
          </a:solidFill>
          <a:ln>
            <a:solidFill>
              <a:srgbClr val="00B050"/>
            </a:solidFill>
          </a:ln>
        </p:spPr>
        <p:txBody>
          <a:bodyPr wrap="square" lIns="91440" tIns="45720" rIns="91440" bIns="45720">
            <a:spAutoFit/>
          </a:bodyPr>
          <a:lstStyle/>
          <a:p>
            <a:pPr algn="ctr"/>
            <a:r>
              <a:rPr lang="en-US" sz="48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Rounded MT Bold" panose="020F0704030504030204" pitchFamily="34" charset="0"/>
              </a:rPr>
              <a:t>success</a:t>
            </a:r>
          </a:p>
        </p:txBody>
      </p:sp>
      <p:pic>
        <p:nvPicPr>
          <p:cNvPr id="31" name="Picture 5"/>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61729" t="50000" r="2087"/>
          <a:stretch/>
        </p:blipFill>
        <p:spPr bwMode="auto">
          <a:xfrm>
            <a:off x="8709973" y="1837926"/>
            <a:ext cx="1281176" cy="126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 name="Picture 5"/>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2882" t="50000" r="60736"/>
          <a:stretch/>
        </p:blipFill>
        <p:spPr bwMode="auto">
          <a:xfrm>
            <a:off x="2110166" y="3949700"/>
            <a:ext cx="1288215" cy="126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Picture 5"/>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62127" r="2386" b="50000"/>
          <a:stretch/>
        </p:blipFill>
        <p:spPr bwMode="auto">
          <a:xfrm>
            <a:off x="8657154" y="3839524"/>
            <a:ext cx="1256538" cy="126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Picture 5"/>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3081" t="3138" r="62127" b="48431"/>
          <a:stretch/>
        </p:blipFill>
        <p:spPr bwMode="auto">
          <a:xfrm>
            <a:off x="2110166" y="1920116"/>
            <a:ext cx="1231900" cy="1222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 name="Picture 6"/>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1288" y="1895774"/>
            <a:ext cx="1260057" cy="1195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Rectangle 25"/>
          <p:cNvSpPr/>
          <p:nvPr/>
        </p:nvSpPr>
        <p:spPr>
          <a:xfrm>
            <a:off x="2149078" y="5052252"/>
            <a:ext cx="6508076" cy="2139047"/>
          </a:xfrm>
          <a:prstGeom prst="rect">
            <a:avLst/>
          </a:prstGeom>
        </p:spPr>
        <p:txBody>
          <a:bodyPr wrap="square">
            <a:spAutoFit/>
          </a:bodyPr>
          <a:lstStyle/>
          <a:p>
            <a:pPr>
              <a:lnSpc>
                <a:spcPct val="150000"/>
              </a:lnSpc>
            </a:pPr>
            <a:r>
              <a:rPr lang="en-GB" sz="1400" b="1">
                <a:solidFill>
                  <a:schemeClr val="tx2"/>
                </a:solidFill>
                <a:latin typeface="Segoe Print" panose="02000600000000000000" pitchFamily="2" charset="0"/>
                <a:cs typeface="Arial" panose="020B0604020202020204" pitchFamily="34" charset="0"/>
              </a:rPr>
              <a:t>Positive attitude to learning</a:t>
            </a:r>
          </a:p>
          <a:p>
            <a:pPr>
              <a:lnSpc>
                <a:spcPct val="150000"/>
              </a:lnSpc>
            </a:pPr>
            <a:r>
              <a:rPr lang="en-GB" sz="1400" b="1">
                <a:solidFill>
                  <a:schemeClr val="tx2"/>
                </a:solidFill>
                <a:latin typeface="Segoe Print" panose="02000600000000000000" pitchFamily="2" charset="0"/>
                <a:cs typeface="Arial" panose="020B0604020202020204" pitchFamily="34" charset="0"/>
              </a:rPr>
              <a:t>Correct school uniform </a:t>
            </a:r>
            <a:r>
              <a:rPr lang="en-GB" sz="1400" b="1">
                <a:solidFill>
                  <a:srgbClr val="00B050"/>
                </a:solidFill>
                <a:latin typeface="Segoe Print" panose="02000600000000000000" pitchFamily="2" charset="0"/>
                <a:cs typeface="Arial" panose="020B0604020202020204" pitchFamily="34" charset="0"/>
              </a:rPr>
              <a:t>– Waterside Pride!</a:t>
            </a:r>
          </a:p>
          <a:p>
            <a:pPr>
              <a:lnSpc>
                <a:spcPct val="150000"/>
              </a:lnSpc>
            </a:pPr>
            <a:r>
              <a:rPr lang="en-GB" sz="1400" b="1">
                <a:solidFill>
                  <a:schemeClr val="tx2"/>
                </a:solidFill>
                <a:latin typeface="Segoe Print" panose="02000600000000000000" pitchFamily="2" charset="0"/>
                <a:cs typeface="Arial" panose="020B0604020202020204" pitchFamily="34" charset="0"/>
              </a:rPr>
              <a:t>Excellent attendance </a:t>
            </a:r>
            <a:r>
              <a:rPr lang="en-GB" sz="1400" b="1">
                <a:solidFill>
                  <a:srgbClr val="00B050"/>
                </a:solidFill>
                <a:latin typeface="Segoe Print" panose="02000600000000000000" pitchFamily="2" charset="0"/>
                <a:cs typeface="Arial" panose="020B0604020202020204" pitchFamily="34" charset="0"/>
              </a:rPr>
              <a:t>(over 95%)</a:t>
            </a:r>
          </a:p>
          <a:p>
            <a:pPr>
              <a:lnSpc>
                <a:spcPct val="150000"/>
              </a:lnSpc>
            </a:pPr>
            <a:r>
              <a:rPr lang="en-GB" sz="1400" b="1">
                <a:solidFill>
                  <a:schemeClr val="tx2"/>
                </a:solidFill>
                <a:latin typeface="Segoe Print" panose="02000600000000000000" pitchFamily="2" charset="0"/>
                <a:cs typeface="Arial" panose="020B0604020202020204" pitchFamily="34" charset="0"/>
              </a:rPr>
              <a:t>Punctuality</a:t>
            </a:r>
            <a:r>
              <a:rPr lang="en-GB" sz="1400">
                <a:solidFill>
                  <a:schemeClr val="tx2"/>
                </a:solidFill>
                <a:latin typeface="Segoe Print" panose="02000600000000000000" pitchFamily="2" charset="0"/>
                <a:cs typeface="Arial" panose="020B0604020202020204" pitchFamily="34" charset="0"/>
              </a:rPr>
              <a:t> </a:t>
            </a:r>
            <a:r>
              <a:rPr lang="en-GB" sz="1400" b="1">
                <a:solidFill>
                  <a:srgbClr val="00B050"/>
                </a:solidFill>
                <a:latin typeface="Segoe Print" panose="02000600000000000000" pitchFamily="2" charset="0"/>
                <a:cs typeface="Arial" panose="020B0604020202020204" pitchFamily="34" charset="0"/>
              </a:rPr>
              <a:t>(in school by 8.45am as registers saved at 8.55am).</a:t>
            </a:r>
          </a:p>
          <a:p>
            <a:pPr>
              <a:lnSpc>
                <a:spcPct val="150000"/>
              </a:lnSpc>
            </a:pPr>
            <a:r>
              <a:rPr lang="en-GB" sz="1400" b="1">
                <a:solidFill>
                  <a:srgbClr val="00B050"/>
                </a:solidFill>
                <a:latin typeface="Segoe Print" panose="02000600000000000000" pitchFamily="2" charset="0"/>
                <a:cs typeface="Arial" panose="020B0604020202020204" pitchFamily="34" charset="0"/>
              </a:rPr>
              <a:t>Pick up is 3.15pm</a:t>
            </a:r>
            <a:r>
              <a:rPr lang="en-GB" sz="1400" b="1">
                <a:solidFill>
                  <a:srgbClr val="00B050"/>
                </a:solidFill>
                <a:latin typeface="+mj-lt"/>
                <a:cs typeface="Arial" panose="020B0604020202020204" pitchFamily="34" charset="0"/>
              </a:rPr>
              <a:t>.</a:t>
            </a:r>
          </a:p>
          <a:p>
            <a:pPr marL="228600" lvl="0" indent="-228600">
              <a:lnSpc>
                <a:spcPct val="90000"/>
              </a:lnSpc>
              <a:spcBef>
                <a:spcPts val="1200"/>
              </a:spcBef>
              <a:buFont typeface="Arial" panose="020B0604020202020204" pitchFamily="34" charset="0"/>
              <a:buChar char="•"/>
            </a:pPr>
            <a:endParaRPr lang="en-GB" sz="2000">
              <a:solidFill>
                <a:srgbClr val="6A4520">
                  <a:lumMod val="75000"/>
                </a:srgbClr>
              </a:solidFill>
              <a:cs typeface="Arial" panose="020B0604020202020204" pitchFamily="34" charset="0"/>
            </a:endParaRPr>
          </a:p>
        </p:txBody>
      </p:sp>
      <p:sp>
        <p:nvSpPr>
          <p:cNvPr id="27" name="Rectangle 26"/>
          <p:cNvSpPr/>
          <p:nvPr/>
        </p:nvSpPr>
        <p:spPr>
          <a:xfrm>
            <a:off x="8709973" y="3004169"/>
            <a:ext cx="3635840" cy="738664"/>
          </a:xfrm>
          <a:prstGeom prst="rect">
            <a:avLst/>
          </a:prstGeom>
        </p:spPr>
        <p:txBody>
          <a:bodyPr wrap="square">
            <a:spAutoFit/>
          </a:bodyPr>
          <a:lstStyle/>
          <a:p>
            <a:pPr>
              <a:lnSpc>
                <a:spcPct val="150000"/>
              </a:lnSpc>
            </a:pPr>
            <a:r>
              <a:rPr lang="en-US" sz="1400" b="1">
                <a:solidFill>
                  <a:schemeClr val="tx2"/>
                </a:solidFill>
                <a:latin typeface="Segoe Print" panose="02000600000000000000" pitchFamily="2" charset="0"/>
                <a:cs typeface="Arial" panose="020B0604020202020204" pitchFamily="34" charset="0"/>
              </a:rPr>
              <a:t>Good behaviour &amp; manners</a:t>
            </a:r>
          </a:p>
          <a:p>
            <a:pPr>
              <a:lnSpc>
                <a:spcPct val="150000"/>
              </a:lnSpc>
            </a:pPr>
            <a:r>
              <a:rPr lang="en-US" sz="1400" b="1">
                <a:solidFill>
                  <a:srgbClr val="00B050"/>
                </a:solidFill>
                <a:latin typeface="Segoe Print" panose="02000600000000000000" pitchFamily="2" charset="0"/>
                <a:cs typeface="Arial" panose="020B0604020202020204" pitchFamily="34" charset="0"/>
              </a:rPr>
              <a:t>(Card system and Class Dojos)</a:t>
            </a:r>
            <a:endParaRPr lang="en-GB" sz="1400" b="1">
              <a:solidFill>
                <a:srgbClr val="00B050"/>
              </a:solidFill>
              <a:latin typeface="Segoe Print" panose="02000600000000000000" pitchFamily="2" charset="0"/>
              <a:cs typeface="Arial" panose="020B0604020202020204" pitchFamily="34" charset="0"/>
            </a:endParaRPr>
          </a:p>
        </p:txBody>
      </p:sp>
      <p:sp>
        <p:nvSpPr>
          <p:cNvPr id="28" name="Rectangle 27"/>
          <p:cNvSpPr/>
          <p:nvPr/>
        </p:nvSpPr>
        <p:spPr>
          <a:xfrm>
            <a:off x="8657153" y="5044429"/>
            <a:ext cx="3601987" cy="1954381"/>
          </a:xfrm>
          <a:prstGeom prst="rect">
            <a:avLst/>
          </a:prstGeom>
        </p:spPr>
        <p:txBody>
          <a:bodyPr wrap="square">
            <a:spAutoFit/>
          </a:bodyPr>
          <a:lstStyle/>
          <a:p>
            <a:pPr>
              <a:lnSpc>
                <a:spcPct val="150000"/>
              </a:lnSpc>
            </a:pPr>
            <a:r>
              <a:rPr lang="en-GB" sz="1400" b="1">
                <a:solidFill>
                  <a:schemeClr val="tx2"/>
                </a:solidFill>
                <a:latin typeface="Segoe Print" panose="02000600000000000000" pitchFamily="2" charset="0"/>
                <a:cs typeface="Arial" panose="020B0604020202020204" pitchFamily="34" charset="0"/>
              </a:rPr>
              <a:t>Effort in all areas of the curriculum</a:t>
            </a:r>
          </a:p>
          <a:p>
            <a:pPr>
              <a:lnSpc>
                <a:spcPct val="150000"/>
              </a:lnSpc>
            </a:pPr>
            <a:r>
              <a:rPr lang="en-GB" sz="1400" b="1">
                <a:solidFill>
                  <a:schemeClr val="tx2"/>
                </a:solidFill>
                <a:latin typeface="Segoe Print" panose="02000600000000000000" pitchFamily="2" charset="0"/>
                <a:cs typeface="Arial" panose="020B0604020202020204" pitchFamily="34" charset="0"/>
              </a:rPr>
              <a:t>Completed home learning &amp; in on time</a:t>
            </a:r>
          </a:p>
          <a:p>
            <a:pPr>
              <a:lnSpc>
                <a:spcPct val="150000"/>
              </a:lnSpc>
            </a:pPr>
            <a:r>
              <a:rPr lang="en-GB" sz="1400" b="1">
                <a:solidFill>
                  <a:schemeClr val="tx2"/>
                </a:solidFill>
                <a:latin typeface="Segoe Print" panose="02000600000000000000" pitchFamily="2" charset="0"/>
                <a:cs typeface="Arial" panose="020B0604020202020204" pitchFamily="34" charset="0"/>
              </a:rPr>
              <a:t>Daily reading at home</a:t>
            </a:r>
          </a:p>
          <a:p>
            <a:pPr>
              <a:lnSpc>
                <a:spcPct val="150000"/>
              </a:lnSpc>
            </a:pPr>
            <a:r>
              <a:rPr lang="en-GB" sz="1400" b="1">
                <a:solidFill>
                  <a:srgbClr val="00B050"/>
                </a:solidFill>
                <a:latin typeface="Segoe Print" panose="02000600000000000000" pitchFamily="2" charset="0"/>
                <a:cs typeface="Arial" panose="020B0604020202020204" pitchFamily="34" charset="0"/>
              </a:rPr>
              <a:t>(recorded in reading record)</a:t>
            </a:r>
          </a:p>
          <a:p>
            <a:endParaRPr lang="en-GB" sz="1600">
              <a:cs typeface="Arial" panose="020B0604020202020204" pitchFamily="34" charset="0"/>
            </a:endParaRPr>
          </a:p>
        </p:txBody>
      </p:sp>
      <p:sp>
        <p:nvSpPr>
          <p:cNvPr id="7168" name="Rectangle 7167"/>
          <p:cNvSpPr/>
          <p:nvPr/>
        </p:nvSpPr>
        <p:spPr>
          <a:xfrm>
            <a:off x="221095" y="3095044"/>
            <a:ext cx="1637157" cy="1384995"/>
          </a:xfrm>
          <a:prstGeom prst="rect">
            <a:avLst/>
          </a:prstGeom>
        </p:spPr>
        <p:txBody>
          <a:bodyPr wrap="square">
            <a:spAutoFit/>
          </a:bodyPr>
          <a:lstStyle/>
          <a:p>
            <a:pPr lvl="0">
              <a:lnSpc>
                <a:spcPct val="150000"/>
              </a:lnSpc>
            </a:pPr>
            <a:r>
              <a:rPr lang="en-GB" sz="1400" b="1">
                <a:solidFill>
                  <a:srgbClr val="000000"/>
                </a:solidFill>
                <a:latin typeface="Segoe Print" panose="02000600000000000000" pitchFamily="2" charset="0"/>
                <a:cs typeface="Arial" panose="020B0604020202020204" pitchFamily="34" charset="0"/>
              </a:rPr>
              <a:t>Illness absence </a:t>
            </a:r>
            <a:r>
              <a:rPr lang="en-GB" sz="1400" b="1">
                <a:solidFill>
                  <a:srgbClr val="00B050"/>
                </a:solidFill>
                <a:latin typeface="Segoe Print" panose="02000600000000000000" pitchFamily="2" charset="0"/>
                <a:cs typeface="Arial" panose="020B0604020202020204" pitchFamily="34" charset="0"/>
              </a:rPr>
              <a:t>(call every day)</a:t>
            </a:r>
          </a:p>
          <a:p>
            <a:pPr lvl="0">
              <a:lnSpc>
                <a:spcPct val="150000"/>
              </a:lnSpc>
            </a:pPr>
            <a:r>
              <a:rPr lang="en-GB" sz="1400" b="1">
                <a:solidFill>
                  <a:schemeClr val="tx2"/>
                </a:solidFill>
                <a:latin typeface="Segoe Print" panose="02000600000000000000" pitchFamily="2" charset="0"/>
                <a:cs typeface="Arial" panose="020B0604020202020204" pitchFamily="34" charset="0"/>
              </a:rPr>
              <a:t>Report concerns</a:t>
            </a:r>
          </a:p>
          <a:p>
            <a:pPr lvl="0">
              <a:lnSpc>
                <a:spcPct val="150000"/>
              </a:lnSpc>
            </a:pPr>
            <a:r>
              <a:rPr lang="en-GB" sz="1400" b="1">
                <a:solidFill>
                  <a:schemeClr val="tx2"/>
                </a:solidFill>
                <a:latin typeface="Segoe Print" panose="02000600000000000000" pitchFamily="2" charset="0"/>
                <a:cs typeface="Arial" panose="020B0604020202020204" pitchFamily="34" charset="0"/>
              </a:rPr>
              <a:t>Seek support</a:t>
            </a:r>
          </a:p>
        </p:txBody>
      </p:sp>
      <p:sp>
        <p:nvSpPr>
          <p:cNvPr id="41" name="Rectangle 40"/>
          <p:cNvSpPr/>
          <p:nvPr/>
        </p:nvSpPr>
        <p:spPr>
          <a:xfrm>
            <a:off x="2110166" y="3079552"/>
            <a:ext cx="3635840" cy="738664"/>
          </a:xfrm>
          <a:prstGeom prst="rect">
            <a:avLst/>
          </a:prstGeom>
        </p:spPr>
        <p:txBody>
          <a:bodyPr wrap="square">
            <a:spAutoFit/>
          </a:bodyPr>
          <a:lstStyle/>
          <a:p>
            <a:pPr>
              <a:lnSpc>
                <a:spcPct val="150000"/>
              </a:lnSpc>
            </a:pPr>
            <a:r>
              <a:rPr lang="en-US" sz="1400" b="1">
                <a:solidFill>
                  <a:schemeClr val="tx2"/>
                </a:solidFill>
                <a:latin typeface="Segoe Print" panose="02000600000000000000" pitchFamily="2" charset="0"/>
                <a:cs typeface="Arial" panose="020B0604020202020204" pitchFamily="34" charset="0"/>
              </a:rPr>
              <a:t>Friendly, caring and helpful</a:t>
            </a:r>
          </a:p>
          <a:p>
            <a:pPr>
              <a:lnSpc>
                <a:spcPct val="150000"/>
              </a:lnSpc>
            </a:pPr>
            <a:r>
              <a:rPr lang="en-US" sz="1400" b="1">
                <a:solidFill>
                  <a:srgbClr val="00B050"/>
                </a:solidFill>
                <a:latin typeface="Segoe Print" panose="02000600000000000000" pitchFamily="2" charset="0"/>
                <a:cs typeface="Arial" panose="020B0604020202020204" pitchFamily="34" charset="0"/>
              </a:rPr>
              <a:t>(Card system and Class Dojos)</a:t>
            </a:r>
            <a:endParaRPr lang="en-GB" sz="1400" b="1">
              <a:solidFill>
                <a:srgbClr val="00B050"/>
              </a:solidFill>
              <a:latin typeface="Segoe Print" panose="02000600000000000000" pitchFamily="2" charset="0"/>
              <a:cs typeface="Arial" panose="020B0604020202020204" pitchFamily="34" charset="0"/>
            </a:endParaRPr>
          </a:p>
        </p:txBody>
      </p:sp>
      <p:pic>
        <p:nvPicPr>
          <p:cNvPr id="44" name="Picture 2" descr="Rainbow lanyards"/>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518883">
            <a:off x="273243" y="4290349"/>
            <a:ext cx="1252905" cy="1523803"/>
          </a:xfrm>
          <a:prstGeom prst="rect">
            <a:avLst/>
          </a:prstGeom>
          <a:noFill/>
          <a:extLst>
            <a:ext uri="{909E8E84-426E-40DD-AFC4-6F175D3DCCD1}">
              <a14:hiddenFill xmlns:a14="http://schemas.microsoft.com/office/drawing/2010/main">
                <a:solidFill>
                  <a:srgbClr val="FFFFFF"/>
                </a:solidFill>
              </a14:hiddenFill>
            </a:ext>
          </a:extLst>
        </p:spPr>
      </p:pic>
      <p:grpSp>
        <p:nvGrpSpPr>
          <p:cNvPr id="29" name="Group 28"/>
          <p:cNvGrpSpPr/>
          <p:nvPr/>
        </p:nvGrpSpPr>
        <p:grpSpPr>
          <a:xfrm>
            <a:off x="293801" y="250349"/>
            <a:ext cx="1357200" cy="1216295"/>
            <a:chOff x="221095" y="155305"/>
            <a:chExt cx="1357200" cy="1323500"/>
          </a:xfrm>
        </p:grpSpPr>
        <p:sp>
          <p:nvSpPr>
            <p:cNvPr id="30" name="Oval 29"/>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2"/>
            <p:cNvPicPr>
              <a:picLocks noChangeAspect="1" noChangeArrowheads="1"/>
            </p:cNvPicPr>
            <p:nvPr/>
          </p:nvPicPr>
          <p:blipFill rotWithShape="1">
            <a:blip r:embed="rId9"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6" name="Group 45"/>
          <p:cNvGrpSpPr/>
          <p:nvPr/>
        </p:nvGrpSpPr>
        <p:grpSpPr>
          <a:xfrm>
            <a:off x="-696025" y="5459945"/>
            <a:ext cx="3210625" cy="1856540"/>
            <a:chOff x="8200425" y="4995609"/>
            <a:chExt cx="4614229" cy="2553721"/>
          </a:xfrm>
        </p:grpSpPr>
        <p:grpSp>
          <p:nvGrpSpPr>
            <p:cNvPr id="47" name="Group 46"/>
            <p:cNvGrpSpPr/>
            <p:nvPr/>
          </p:nvGrpSpPr>
          <p:grpSpPr>
            <a:xfrm>
              <a:off x="8200425" y="4995609"/>
              <a:ext cx="4614229" cy="2090296"/>
              <a:chOff x="7538169" y="5338258"/>
              <a:chExt cx="4658259" cy="2064062"/>
            </a:xfrm>
          </p:grpSpPr>
          <p:pic>
            <p:nvPicPr>
              <p:cNvPr id="49" name="Picture 4" descr="Flying swan image Royalty Free Stock SVG Vector"/>
              <p:cNvPicPr>
                <a:picLocks noChangeAspect="1" noChangeArrowheads="1"/>
              </p:cNvPicPr>
              <p:nvPr/>
            </p:nvPicPr>
            <p:blipFill>
              <a:blip r:embed="rId10">
                <a:duotone>
                  <a:schemeClr val="accent4">
                    <a:shade val="45000"/>
                    <a:satMod val="135000"/>
                  </a:schemeClr>
                  <a:prstClr val="white"/>
                </a:duotone>
                <a:extLst>
                  <a:ext uri="{BEBA8EAE-BF5A-486C-A8C5-ECC9F3942E4B}">
                    <a14:imgProps xmlns:a14="http://schemas.microsoft.com/office/drawing/2010/main">
                      <a14:imgLayer r:embed="rId11">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 descr="Flying swan image Royalty Free Stock SVG Vector"/>
              <p:cNvPicPr>
                <a:picLocks noChangeAspect="1" noChangeArrowheads="1"/>
              </p:cNvPicPr>
              <p:nvPr/>
            </p:nvPicPr>
            <p:blipFill>
              <a:blip r:embed="rId10">
                <a:duotone>
                  <a:prstClr val="black"/>
                  <a:schemeClr val="bg2">
                    <a:lumMod val="75000"/>
                    <a:tint val="45000"/>
                    <a:satMod val="400000"/>
                  </a:schemeClr>
                </a:duotone>
                <a:extLst>
                  <a:ext uri="{BEBA8EAE-BF5A-486C-A8C5-ECC9F3942E4B}">
                    <a14:imgProps xmlns:a14="http://schemas.microsoft.com/office/drawing/2010/main">
                      <a14:imgLayer r:embed="rId11">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 descr="Flying swan image Royalty Free Stock SVG Vector"/>
              <p:cNvPicPr>
                <a:picLocks noChangeAspect="1" noChangeArrowheads="1"/>
              </p:cNvPicPr>
              <p:nvPr/>
            </p:nvPicPr>
            <p:blipFill>
              <a:blip r:embed="rId10">
                <a:duotone>
                  <a:schemeClr val="accent3">
                    <a:shade val="45000"/>
                    <a:satMod val="135000"/>
                  </a:schemeClr>
                  <a:prstClr val="white"/>
                </a:duotone>
                <a:extLst>
                  <a:ext uri="{BEBA8EAE-BF5A-486C-A8C5-ECC9F3942E4B}">
                    <a14:imgProps xmlns:a14="http://schemas.microsoft.com/office/drawing/2010/main">
                      <a14:imgLayer r:embed="rId11">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48" name="Picture 6" descr="See related image detail. Mountain River Logo Icon Vector Stock Vector - Illustration of icon ..."/>
            <p:cNvPicPr>
              <a:picLocks noChangeAspect="1" noChangeArrowheads="1"/>
            </p:cNvPicPr>
            <p:nvPr/>
          </p:nvPicPr>
          <p:blipFill rotWithShape="1">
            <a:blip r:embed="rId12">
              <a:extLst>
                <a:ext uri="{BEBA8EAE-BF5A-486C-A8C5-ECC9F3942E4B}">
                  <a14:imgProps xmlns:a14="http://schemas.microsoft.com/office/drawing/2010/main">
                    <a14:imgLayer r:embed="rId13">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29496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8" name="TextBox 7"/>
          <p:cNvSpPr txBox="1"/>
          <p:nvPr/>
        </p:nvSpPr>
        <p:spPr>
          <a:xfrm>
            <a:off x="3249" y="2150212"/>
            <a:ext cx="1865178" cy="830997"/>
          </a:xfrm>
          <a:prstGeom prst="rect">
            <a:avLst/>
          </a:prstGeom>
          <a:noFill/>
        </p:spPr>
        <p:txBody>
          <a:bodyPr wrap="square" lIns="91440" tIns="45720" rIns="91440" bIns="45720" rtlCol="0" anchor="t">
            <a:spAutoFit/>
          </a:bodyPr>
          <a:lstStyle/>
          <a:p>
            <a:r>
              <a:rPr lang="en-GB" sz="2400" b="1">
                <a:solidFill>
                  <a:schemeClr val="tx2"/>
                </a:solidFill>
                <a:latin typeface="Segoe Print"/>
              </a:rPr>
              <a:t>What is EYFS?</a:t>
            </a:r>
            <a:endParaRPr lang="en-GB" sz="2400" b="1">
              <a:solidFill>
                <a:schemeClr val="tx2"/>
              </a:solidFill>
              <a:latin typeface="Segoe Print" panose="02000600000000000000" pitchFamily="2" charset="0"/>
            </a:endParaRPr>
          </a:p>
        </p:txBody>
      </p:sp>
      <p:cxnSp>
        <p:nvCxnSpPr>
          <p:cNvPr id="10" name="Straight Connector 9"/>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696025" y="5459945"/>
            <a:ext cx="3210625" cy="1856540"/>
            <a:chOff x="8200425" y="4995609"/>
            <a:chExt cx="4614229" cy="2553721"/>
          </a:xfrm>
        </p:grpSpPr>
        <p:grpSp>
          <p:nvGrpSpPr>
            <p:cNvPr id="23" name="Group 22"/>
            <p:cNvGrpSpPr/>
            <p:nvPr/>
          </p:nvGrpSpPr>
          <p:grpSpPr>
            <a:xfrm>
              <a:off x="8200425" y="4995609"/>
              <a:ext cx="4614229" cy="2090296"/>
              <a:chOff x="7538169" y="5338258"/>
              <a:chExt cx="4658259" cy="2064062"/>
            </a:xfrm>
          </p:grpSpPr>
          <p:pic>
            <p:nvPicPr>
              <p:cNvPr id="25" name="Picture 4" descr="Flying swan image Royalty Free Stock SVG Vector"/>
              <p:cNvPicPr>
                <a:picLocks noChangeAspect="1" noChangeArrowheads="1"/>
              </p:cNvPicPr>
              <p:nvPr/>
            </p:nvPicPr>
            <p:blipFill>
              <a:blip r:embed="rId2">
                <a:duotone>
                  <a:schemeClr val="accent4">
                    <a:shade val="45000"/>
                    <a:satMod val="135000"/>
                  </a:schemeClr>
                  <a:prstClr val="white"/>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4" descr="Flying swan image Royalty Free Stock SVG Vector"/>
              <p:cNvPicPr>
                <a:picLocks noChangeAspect="1" noChangeArrowheads="1"/>
              </p:cNvPicPr>
              <p:nvPr/>
            </p:nvPicPr>
            <p:blipFill>
              <a:blip r:embed="rId2">
                <a:duotone>
                  <a:prstClr val="black"/>
                  <a:schemeClr val="bg2">
                    <a:lumMod val="75000"/>
                    <a:tint val="45000"/>
                    <a:satMod val="400000"/>
                  </a:schemeClr>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descr="Flying swan image Royalty Free Stock SVG Vector"/>
              <p:cNvPicPr>
                <a:picLocks noChangeAspect="1" noChangeArrowheads="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24" name="Picture 6" descr="See related image detail. Mountain River Logo Icon Vector Stock Vector - Illustration of icon ..."/>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8" name="Group 27"/>
          <p:cNvGrpSpPr/>
          <p:nvPr/>
        </p:nvGrpSpPr>
        <p:grpSpPr>
          <a:xfrm>
            <a:off x="293801" y="250349"/>
            <a:ext cx="1357200" cy="1216295"/>
            <a:chOff x="221095" y="155305"/>
            <a:chExt cx="1357200" cy="1323500"/>
          </a:xfrm>
        </p:grpSpPr>
        <p:sp>
          <p:nvSpPr>
            <p:cNvPr id="29" name="Oval 28"/>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
            <p:cNvPicPr>
              <a:picLocks noChangeAspect="1" noChangeArrowheads="1"/>
            </p:cNvPicPr>
            <p:nvPr/>
          </p:nvPicPr>
          <p:blipFill rotWithShape="1">
            <a:blip r:embed="rId6"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 name="Content Placeholder 3">
            <a:extLst>
              <a:ext uri="{FF2B5EF4-FFF2-40B4-BE49-F238E27FC236}">
                <a16:creationId xmlns:a16="http://schemas.microsoft.com/office/drawing/2014/main" id="{A118C253-B962-FAF8-7C51-7D403738E8AE}"/>
              </a:ext>
            </a:extLst>
          </p:cNvPr>
          <p:cNvSpPr>
            <a:spLocks noGrp="1" noChangeArrowheads="1"/>
          </p:cNvSpPr>
          <p:nvPr>
            <p:ph sz="half" idx="1"/>
          </p:nvPr>
        </p:nvSpPr>
        <p:spPr bwMode="auto">
          <a:xfrm>
            <a:off x="1950638" y="1248247"/>
            <a:ext cx="10044704"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indent="0">
              <a:lnSpc>
                <a:spcPct val="150000"/>
              </a:lnSpc>
              <a:buNone/>
            </a:pPr>
            <a:r>
              <a:rPr kumimoji="0" lang="en-US" altLang="en-US" b="0" i="0" u="none" strike="noStrike" cap="none" normalizeH="0" baseline="0">
                <a:ln>
                  <a:noFill/>
                </a:ln>
                <a:solidFill>
                  <a:srgbClr val="0B0C0C"/>
                </a:solidFill>
                <a:effectLst/>
                <a:latin typeface="Segoe Print"/>
              </a:rPr>
              <a:t>The Early </a:t>
            </a:r>
            <a:r>
              <a:rPr lang="en-US" altLang="en-US">
                <a:solidFill>
                  <a:srgbClr val="0B0C0C"/>
                </a:solidFill>
                <a:latin typeface="Segoe Print"/>
              </a:rPr>
              <a:t>Y</a:t>
            </a:r>
            <a:r>
              <a:rPr kumimoji="0" lang="en-US" altLang="en-US" b="0" i="0" u="none" strike="noStrike" cap="none" normalizeH="0" baseline="0">
                <a:ln>
                  <a:noFill/>
                </a:ln>
                <a:solidFill>
                  <a:srgbClr val="0B0C0C"/>
                </a:solidFill>
                <a:effectLst/>
                <a:latin typeface="Segoe Print"/>
              </a:rPr>
              <a:t>ears </a:t>
            </a:r>
            <a:r>
              <a:rPr lang="en-US" altLang="en-US">
                <a:solidFill>
                  <a:srgbClr val="0B0C0C"/>
                </a:solidFill>
                <a:latin typeface="Segoe Print"/>
              </a:rPr>
              <a:t>F</a:t>
            </a:r>
            <a:r>
              <a:rPr kumimoji="0" lang="en-US" altLang="en-US" b="0" i="0" u="none" strike="noStrike" cap="none" normalizeH="0" baseline="0">
                <a:ln>
                  <a:noFill/>
                </a:ln>
                <a:solidFill>
                  <a:srgbClr val="0B0C0C"/>
                </a:solidFill>
                <a:effectLst/>
                <a:latin typeface="Segoe Print"/>
              </a:rPr>
              <a:t>oundation </a:t>
            </a:r>
            <a:r>
              <a:rPr lang="en-US" altLang="en-US">
                <a:solidFill>
                  <a:srgbClr val="0B0C0C"/>
                </a:solidFill>
                <a:latin typeface="Segoe Print"/>
              </a:rPr>
              <a:t>S</a:t>
            </a:r>
            <a:r>
              <a:rPr kumimoji="0" lang="en-US" altLang="en-US" b="0" i="0" u="none" strike="noStrike" cap="none" normalizeH="0" baseline="0">
                <a:ln>
                  <a:noFill/>
                </a:ln>
                <a:solidFill>
                  <a:srgbClr val="0B0C0C"/>
                </a:solidFill>
                <a:effectLst/>
                <a:latin typeface="Segoe Print"/>
              </a:rPr>
              <a:t>tage (</a:t>
            </a:r>
            <a:r>
              <a:rPr kumimoji="0" lang="en-US" altLang="en-US" b="0" i="0" u="none" strike="noStrike" cap="none" normalizeH="0" baseline="0">
                <a:ln>
                  <a:noFill/>
                </a:ln>
                <a:effectLst/>
                <a:latin typeface="Segoe Print"/>
              </a:rPr>
              <a:t>EYFS</a:t>
            </a:r>
            <a:r>
              <a:rPr kumimoji="0" lang="en-US" altLang="en-US" b="0" i="0" u="none" strike="noStrike" cap="none" normalizeH="0" baseline="0">
                <a:ln>
                  <a:noFill/>
                </a:ln>
                <a:solidFill>
                  <a:srgbClr val="0B0C0C"/>
                </a:solidFill>
                <a:effectLst/>
                <a:latin typeface="Segoe Print"/>
              </a:rPr>
              <a:t>) sets standards for the learning, development and care of your child from birth to 5 years old.</a:t>
            </a:r>
            <a:r>
              <a:rPr lang="en-GB">
                <a:solidFill>
                  <a:srgbClr val="0B0C0C"/>
                </a:solidFill>
                <a:latin typeface="Segoe Print"/>
              </a:rPr>
              <a:t>. There are 7 areas of learning and development.</a:t>
            </a:r>
            <a:endParaRPr lang="en-US">
              <a:cs typeface="Arial" panose="020B0604020202020204" pitchFamily="34" charset="0"/>
            </a:endParaRPr>
          </a:p>
          <a:p>
            <a:pPr>
              <a:lnSpc>
                <a:spcPct val="150000"/>
              </a:lnSpc>
            </a:pPr>
            <a:endParaRPr lang="en-GB">
              <a:solidFill>
                <a:srgbClr val="0B0C0C"/>
              </a:solidFill>
              <a:latin typeface="Segoe Print"/>
            </a:endParaRPr>
          </a:p>
          <a:p>
            <a:pPr marL="0" indent="0">
              <a:lnSpc>
                <a:spcPct val="150000"/>
              </a:lnSpc>
              <a:buNone/>
            </a:pPr>
            <a:r>
              <a:rPr lang="en-GB">
                <a:solidFill>
                  <a:srgbClr val="0B0C0C"/>
                </a:solidFill>
                <a:latin typeface="Segoe Print"/>
              </a:rPr>
              <a:t>The 3 </a:t>
            </a:r>
            <a:r>
              <a:rPr lang="en-GB" b="1">
                <a:solidFill>
                  <a:srgbClr val="0B0C0C"/>
                </a:solidFill>
                <a:latin typeface="Segoe Print"/>
              </a:rPr>
              <a:t>prime</a:t>
            </a:r>
            <a:r>
              <a:rPr lang="en-GB">
                <a:solidFill>
                  <a:srgbClr val="0B0C0C"/>
                </a:solidFill>
                <a:latin typeface="Segoe Print"/>
              </a:rPr>
              <a:t> areas:</a:t>
            </a:r>
          </a:p>
          <a:p>
            <a:pPr marL="0" indent="0">
              <a:lnSpc>
                <a:spcPct val="150000"/>
              </a:lnSpc>
              <a:buNone/>
            </a:pPr>
            <a:r>
              <a:rPr lang="en-GB">
                <a:solidFill>
                  <a:srgbClr val="0B0C0C"/>
                </a:solidFill>
                <a:latin typeface="Segoe Print"/>
              </a:rPr>
              <a:t>Communication and language, Physical development, </a:t>
            </a:r>
            <a:endParaRPr lang="en-GB">
              <a:solidFill>
                <a:srgbClr val="6A4520"/>
              </a:solidFill>
              <a:cs typeface="Arial" panose="020B0604020202020204" pitchFamily="34" charset="0"/>
            </a:endParaRPr>
          </a:p>
          <a:p>
            <a:pPr marL="0" indent="0">
              <a:lnSpc>
                <a:spcPct val="150000"/>
              </a:lnSpc>
              <a:buNone/>
            </a:pPr>
            <a:r>
              <a:rPr lang="en-GB">
                <a:solidFill>
                  <a:srgbClr val="0B0C0C"/>
                </a:solidFill>
                <a:latin typeface="Segoe Print"/>
              </a:rPr>
              <a:t>Personal, social and emotional development</a:t>
            </a:r>
            <a:endParaRPr lang="en-GB">
              <a:cs typeface="Arial"/>
            </a:endParaRPr>
          </a:p>
          <a:p>
            <a:pPr>
              <a:lnSpc>
                <a:spcPct val="150000"/>
              </a:lnSpc>
              <a:buFont typeface="Arial" panose="020B0604020202020204" pitchFamily="34" charset="0"/>
              <a:buChar char="•"/>
            </a:pPr>
            <a:endParaRPr lang="en-GB">
              <a:solidFill>
                <a:srgbClr val="0B0C0C"/>
              </a:solidFill>
              <a:latin typeface="Segoe Print"/>
            </a:endParaRPr>
          </a:p>
          <a:p>
            <a:pPr marL="0" indent="0">
              <a:lnSpc>
                <a:spcPct val="150000"/>
              </a:lnSpc>
              <a:buNone/>
            </a:pPr>
            <a:r>
              <a:rPr lang="en-GB">
                <a:solidFill>
                  <a:srgbClr val="0B0C0C"/>
                </a:solidFill>
                <a:latin typeface="Segoe Print"/>
              </a:rPr>
              <a:t>The 4 </a:t>
            </a:r>
            <a:r>
              <a:rPr lang="en-GB" b="1">
                <a:solidFill>
                  <a:srgbClr val="0B0C0C"/>
                </a:solidFill>
                <a:latin typeface="Segoe Print"/>
              </a:rPr>
              <a:t>specific</a:t>
            </a:r>
            <a:r>
              <a:rPr lang="en-GB">
                <a:solidFill>
                  <a:srgbClr val="0B0C0C"/>
                </a:solidFill>
                <a:latin typeface="Segoe Print"/>
              </a:rPr>
              <a:t> areas:</a:t>
            </a:r>
          </a:p>
          <a:p>
            <a:pPr marL="0" indent="0">
              <a:lnSpc>
                <a:spcPct val="150000"/>
              </a:lnSpc>
              <a:buNone/>
            </a:pPr>
            <a:r>
              <a:rPr lang="en-GB">
                <a:solidFill>
                  <a:srgbClr val="0B0C0C"/>
                </a:solidFill>
                <a:latin typeface="Segoe Print"/>
              </a:rPr>
              <a:t>Literacy, Maths, Understanding the world, Expressive arts and design</a:t>
            </a:r>
          </a:p>
          <a:p>
            <a:pPr>
              <a:lnSpc>
                <a:spcPct val="150000"/>
              </a:lnSpc>
              <a:buFont typeface="Arial" panose="020B0604020202020204" pitchFamily="34" charset="0"/>
              <a:buChar char="•"/>
            </a:pPr>
            <a:endParaRPr lang="en-GB">
              <a:solidFill>
                <a:srgbClr val="0B0C0C"/>
              </a:solidFill>
              <a:latin typeface="Segoe Print"/>
            </a:endParaRPr>
          </a:p>
          <a:p>
            <a:pPr>
              <a:lnSpc>
                <a:spcPct val="150000"/>
              </a:lnSpc>
            </a:pPr>
            <a:r>
              <a:rPr lang="en-GB">
                <a:solidFill>
                  <a:srgbClr val="0B0C0C"/>
                </a:solidFill>
                <a:latin typeface="Segoe Print"/>
              </a:rPr>
              <a:t>Our learning takes place </a:t>
            </a:r>
            <a:r>
              <a:rPr lang="en-GB" b="1">
                <a:solidFill>
                  <a:srgbClr val="0B0C0C"/>
                </a:solidFill>
                <a:latin typeface="Segoe Print"/>
              </a:rPr>
              <a:t>inside and outside.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3600" b="0" i="0" u="none" strike="noStrike" cap="none" normalizeH="0" baseline="0">
              <a:ln>
                <a:noFill/>
              </a:ln>
              <a:solidFill>
                <a:schemeClr val="tx1"/>
              </a:solidFill>
              <a:effectLst/>
              <a:latin typeface="+mn-lt"/>
            </a:endParaRPr>
          </a:p>
        </p:txBody>
      </p:sp>
      <p:pic>
        <p:nvPicPr>
          <p:cNvPr id="5" name="Picture 4" descr="A group of children in a room&#10;&#10;AI-generated content may be incorrect.">
            <a:extLst>
              <a:ext uri="{FF2B5EF4-FFF2-40B4-BE49-F238E27FC236}">
                <a16:creationId xmlns:a16="http://schemas.microsoft.com/office/drawing/2014/main" id="{988A015B-63D3-08B6-CA6C-DCD5F17FA9CB}"/>
              </a:ext>
            </a:extLst>
          </p:cNvPr>
          <p:cNvPicPr>
            <a:picLocks noChangeAspect="1"/>
          </p:cNvPicPr>
          <p:nvPr/>
        </p:nvPicPr>
        <p:blipFill>
          <a:blip r:embed="rId7"/>
          <a:stretch>
            <a:fillRect/>
          </a:stretch>
        </p:blipFill>
        <p:spPr>
          <a:xfrm>
            <a:off x="9461715" y="2566746"/>
            <a:ext cx="2412571" cy="1892408"/>
          </a:xfrm>
          <a:prstGeom prst="rect">
            <a:avLst/>
          </a:prstGeom>
        </p:spPr>
      </p:pic>
    </p:spTree>
    <p:extLst>
      <p:ext uri="{BB962C8B-B14F-4D97-AF65-F5344CB8AC3E}">
        <p14:creationId xmlns:p14="http://schemas.microsoft.com/office/powerpoint/2010/main" val="247322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p:cNvSpPr txBox="1">
            <a:spLocks/>
          </p:cNvSpPr>
          <p:nvPr/>
        </p:nvSpPr>
        <p:spPr>
          <a:xfrm>
            <a:off x="2517813" y="101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8" name="TextBox 7"/>
          <p:cNvSpPr txBox="1"/>
          <p:nvPr/>
        </p:nvSpPr>
        <p:spPr>
          <a:xfrm>
            <a:off x="17847" y="1715123"/>
            <a:ext cx="1386648" cy="923330"/>
          </a:xfrm>
          <a:prstGeom prst="rect">
            <a:avLst/>
          </a:prstGeom>
          <a:noFill/>
        </p:spPr>
        <p:txBody>
          <a:bodyPr wrap="square" lIns="91440" tIns="45720" rIns="91440" bIns="45720" rtlCol="0" anchor="t">
            <a:spAutoFit/>
          </a:bodyPr>
          <a:lstStyle/>
          <a:p>
            <a:r>
              <a:rPr lang="en-GB" b="1">
                <a:solidFill>
                  <a:schemeClr val="tx2"/>
                </a:solidFill>
                <a:latin typeface="Segoe Print"/>
              </a:rPr>
              <a:t>Typical Day in Reception</a:t>
            </a:r>
          </a:p>
        </p:txBody>
      </p:sp>
      <p:cxnSp>
        <p:nvCxnSpPr>
          <p:cNvPr id="10" name="Straight Connector 9"/>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696025" y="5459945"/>
            <a:ext cx="3210625" cy="1856540"/>
            <a:chOff x="8200425" y="4995609"/>
            <a:chExt cx="4614229" cy="2553721"/>
          </a:xfrm>
        </p:grpSpPr>
        <p:grpSp>
          <p:nvGrpSpPr>
            <p:cNvPr id="23" name="Group 22"/>
            <p:cNvGrpSpPr/>
            <p:nvPr/>
          </p:nvGrpSpPr>
          <p:grpSpPr>
            <a:xfrm>
              <a:off x="8200425" y="4995609"/>
              <a:ext cx="4614229" cy="2090296"/>
              <a:chOff x="7538169" y="5338258"/>
              <a:chExt cx="4658259" cy="2064062"/>
            </a:xfrm>
          </p:grpSpPr>
          <p:pic>
            <p:nvPicPr>
              <p:cNvPr id="25" name="Picture 4" descr="Flying swan image Royalty Free Stock SVG Vector"/>
              <p:cNvPicPr>
                <a:picLocks noChangeAspect="1" noChangeArrowheads="1"/>
              </p:cNvPicPr>
              <p:nvPr/>
            </p:nvPicPr>
            <p:blipFill>
              <a:blip r:embed="rId2">
                <a:duotone>
                  <a:schemeClr val="accent4">
                    <a:shade val="45000"/>
                    <a:satMod val="135000"/>
                  </a:schemeClr>
                  <a:prstClr val="white"/>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4" descr="Flying swan image Royalty Free Stock SVG Vector"/>
              <p:cNvPicPr>
                <a:picLocks noChangeAspect="1" noChangeArrowheads="1"/>
              </p:cNvPicPr>
              <p:nvPr/>
            </p:nvPicPr>
            <p:blipFill>
              <a:blip r:embed="rId2">
                <a:duotone>
                  <a:prstClr val="black"/>
                  <a:schemeClr val="bg2">
                    <a:lumMod val="75000"/>
                    <a:tint val="45000"/>
                    <a:satMod val="400000"/>
                  </a:schemeClr>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descr="Flying swan image Royalty Free Stock SVG Vector"/>
              <p:cNvPicPr>
                <a:picLocks noChangeAspect="1" noChangeArrowheads="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24" name="Picture 6" descr="See related image detail. Mountain River Logo Icon Vector Stock Vector - Illustration of icon ..."/>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8" name="Group 27"/>
          <p:cNvGrpSpPr/>
          <p:nvPr/>
        </p:nvGrpSpPr>
        <p:grpSpPr>
          <a:xfrm>
            <a:off x="293801" y="250349"/>
            <a:ext cx="1357200" cy="1216295"/>
            <a:chOff x="221095" y="155305"/>
            <a:chExt cx="1357200" cy="1323500"/>
          </a:xfrm>
        </p:grpSpPr>
        <p:sp>
          <p:nvSpPr>
            <p:cNvPr id="29" name="Oval 28"/>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
            <p:cNvPicPr>
              <a:picLocks noChangeAspect="1" noChangeArrowheads="1"/>
            </p:cNvPicPr>
            <p:nvPr/>
          </p:nvPicPr>
          <p:blipFill rotWithShape="1">
            <a:blip r:embed="rId6"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4" name="Picture 3">
            <a:extLst>
              <a:ext uri="{FF2B5EF4-FFF2-40B4-BE49-F238E27FC236}">
                <a16:creationId xmlns:a16="http://schemas.microsoft.com/office/drawing/2014/main" id="{2768A0EF-93D9-8176-5606-60B9845A98EF}"/>
              </a:ext>
            </a:extLst>
          </p:cNvPr>
          <p:cNvPicPr>
            <a:picLocks noChangeAspect="1"/>
          </p:cNvPicPr>
          <p:nvPr/>
        </p:nvPicPr>
        <p:blipFill>
          <a:blip r:embed="rId7"/>
          <a:stretch>
            <a:fillRect/>
          </a:stretch>
        </p:blipFill>
        <p:spPr>
          <a:xfrm>
            <a:off x="1651000" y="1459426"/>
            <a:ext cx="9894455" cy="4504876"/>
          </a:xfrm>
          <a:prstGeom prst="rect">
            <a:avLst/>
          </a:prstGeom>
        </p:spPr>
      </p:pic>
    </p:spTree>
    <p:extLst>
      <p:ext uri="{BB962C8B-B14F-4D97-AF65-F5344CB8AC3E}">
        <p14:creationId xmlns:p14="http://schemas.microsoft.com/office/powerpoint/2010/main" val="2718856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2024774" y="1710965"/>
            <a:ext cx="7348722" cy="470898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GB" sz="2000">
                <a:solidFill>
                  <a:schemeClr val="tx2"/>
                </a:solidFill>
                <a:latin typeface="Segoe Print" panose="02000600000000000000" pitchFamily="2" charset="0"/>
                <a:ea typeface="Calibri" panose="020F0502020204030204" pitchFamily="34" charset="0"/>
                <a:cs typeface="Calibri" panose="020F0502020204030204" pitchFamily="34" charset="0"/>
              </a:rPr>
              <a:t>We use the </a:t>
            </a:r>
            <a:r>
              <a:rPr lang="en-GB" sz="2000" b="1">
                <a:solidFill>
                  <a:schemeClr val="tx2"/>
                </a:solidFill>
                <a:latin typeface="Segoe Print" panose="02000600000000000000" pitchFamily="2" charset="0"/>
                <a:ea typeface="Calibri" panose="020F0502020204030204" pitchFamily="34" charset="0"/>
                <a:cs typeface="Calibri" panose="020F0502020204030204" pitchFamily="34" charset="0"/>
              </a:rPr>
              <a:t>Read Write Inc. </a:t>
            </a:r>
            <a:r>
              <a:rPr lang="en-GB" sz="2000">
                <a:solidFill>
                  <a:schemeClr val="tx2"/>
                </a:solidFill>
                <a:latin typeface="Segoe Print" panose="02000600000000000000" pitchFamily="2" charset="0"/>
                <a:ea typeface="Calibri" panose="020F0502020204030204" pitchFamily="34" charset="0"/>
                <a:cs typeface="Calibri" panose="020F0502020204030204" pitchFamily="34" charset="0"/>
              </a:rPr>
              <a:t>phonics</a:t>
            </a:r>
            <a:r>
              <a:rPr lang="en-GB" sz="2000" b="1">
                <a:solidFill>
                  <a:schemeClr val="tx2"/>
                </a:solidFill>
                <a:latin typeface="Segoe Print" panose="02000600000000000000" pitchFamily="2" charset="0"/>
                <a:ea typeface="Calibri" panose="020F0502020204030204" pitchFamily="34" charset="0"/>
                <a:cs typeface="Calibri" panose="020F0502020204030204" pitchFamily="34" charset="0"/>
              </a:rPr>
              <a:t> </a:t>
            </a:r>
            <a:r>
              <a:rPr lang="en-GB" sz="2000">
                <a:solidFill>
                  <a:schemeClr val="tx2"/>
                </a:solidFill>
                <a:latin typeface="Segoe Print" panose="02000600000000000000" pitchFamily="2" charset="0"/>
                <a:ea typeface="Calibri" panose="020F0502020204030204" pitchFamily="34" charset="0"/>
                <a:cs typeface="Calibri" panose="020F0502020204030204" pitchFamily="34" charset="0"/>
              </a:rPr>
              <a:t>scheme</a:t>
            </a:r>
          </a:p>
          <a:p>
            <a:pPr marL="285750" indent="-285750">
              <a:lnSpc>
                <a:spcPct val="150000"/>
              </a:lnSpc>
              <a:buFont typeface="Wingdings" panose="05000000000000000000" pitchFamily="2" charset="2"/>
              <a:buChar char="§"/>
            </a:pPr>
            <a:r>
              <a:rPr lang="en-GB" sz="2000">
                <a:solidFill>
                  <a:schemeClr val="tx2"/>
                </a:solidFill>
                <a:latin typeface="Segoe Print" panose="02000600000000000000" pitchFamily="2" charset="0"/>
                <a:ea typeface="Calibri" panose="020F0502020204030204" pitchFamily="34" charset="0"/>
                <a:cs typeface="Calibri" panose="020F0502020204030204" pitchFamily="34" charset="0"/>
              </a:rPr>
              <a:t>Children are assessed every half term by the Phonics lead</a:t>
            </a:r>
          </a:p>
          <a:p>
            <a:pPr marL="266700">
              <a:lnSpc>
                <a:spcPct val="150000"/>
              </a:lnSpc>
            </a:pPr>
            <a:r>
              <a:rPr lang="en-GB" sz="2000">
                <a:solidFill>
                  <a:schemeClr val="tx2"/>
                </a:solidFill>
                <a:latin typeface="Segoe Print" panose="02000600000000000000" pitchFamily="2" charset="0"/>
                <a:ea typeface="Calibri" panose="020F0502020204030204" pitchFamily="34" charset="0"/>
                <a:cs typeface="Calibri" panose="020F0502020204030204" pitchFamily="34" charset="0"/>
              </a:rPr>
              <a:t>(Mrs Scott) who will then group them accordingly.</a:t>
            </a:r>
          </a:p>
          <a:p>
            <a:pPr marL="266700" indent="-266700">
              <a:lnSpc>
                <a:spcPct val="150000"/>
              </a:lnSpc>
              <a:buFont typeface="Wingdings" panose="05000000000000000000" pitchFamily="2" charset="2"/>
              <a:buChar char="§"/>
            </a:pPr>
            <a:r>
              <a:rPr lang="en-GB" sz="2000">
                <a:solidFill>
                  <a:schemeClr val="tx2"/>
                </a:solidFill>
                <a:latin typeface="Segoe Print" panose="02000600000000000000" pitchFamily="2" charset="0"/>
                <a:ea typeface="Calibri" panose="020F0502020204030204" pitchFamily="34" charset="0"/>
                <a:cs typeface="Calibri" panose="020F0502020204030204" pitchFamily="34" charset="0"/>
              </a:rPr>
              <a:t>Pupils receive a daily phonics session.</a:t>
            </a:r>
          </a:p>
          <a:p>
            <a:pPr marL="266700" indent="-266700">
              <a:lnSpc>
                <a:spcPct val="150000"/>
              </a:lnSpc>
              <a:buFont typeface="Wingdings" panose="05000000000000000000" pitchFamily="2" charset="2"/>
              <a:buChar char="§"/>
            </a:pPr>
            <a:endParaRPr lang="en-GB" sz="2000">
              <a:solidFill>
                <a:schemeClr val="tx2"/>
              </a:solidFill>
              <a:latin typeface="Segoe Print" panose="02000600000000000000" pitchFamily="2" charset="0"/>
              <a:ea typeface="Calibri" panose="020F0502020204030204" pitchFamily="34" charset="0"/>
              <a:cs typeface="Calibri" panose="020F0502020204030204" pitchFamily="34" charset="0"/>
            </a:endParaRPr>
          </a:p>
          <a:p>
            <a:pPr marL="266700" indent="-266700">
              <a:lnSpc>
                <a:spcPct val="150000"/>
              </a:lnSpc>
              <a:buFont typeface="Wingdings" panose="05000000000000000000" pitchFamily="2" charset="2"/>
              <a:buChar char="§"/>
            </a:pPr>
            <a:r>
              <a:rPr lang="en-GB" sz="2000">
                <a:solidFill>
                  <a:schemeClr val="tx2"/>
                </a:solidFill>
                <a:latin typeface="Segoe Print" panose="02000600000000000000" pitchFamily="2" charset="0"/>
                <a:ea typeface="Calibri" panose="020F0502020204030204" pitchFamily="34" charset="0"/>
                <a:cs typeface="Calibri" panose="020F0502020204030204" pitchFamily="34" charset="0"/>
              </a:rPr>
              <a:t>You can help at home by reading regularly and filling in their reading record when you have heard them read. </a:t>
            </a:r>
          </a:p>
          <a:p>
            <a:pPr marL="266700" indent="-266700">
              <a:lnSpc>
                <a:spcPct val="150000"/>
              </a:lnSpc>
              <a:buFont typeface="Wingdings" panose="05000000000000000000" pitchFamily="2" charset="2"/>
              <a:buChar char="§"/>
            </a:pPr>
            <a:endParaRPr lang="en-GB" sz="2000">
              <a:solidFill>
                <a:schemeClr val="tx2"/>
              </a:solidFill>
              <a:latin typeface="Calibri" panose="020F0502020204030204" pitchFamily="34" charset="0"/>
              <a:ea typeface="Calibri" panose="020F0502020204030204" pitchFamily="34" charset="0"/>
              <a:cs typeface="Calibri" panose="020F0502020204030204" pitchFamily="34" charset="0"/>
            </a:endParaRPr>
          </a:p>
        </p:txBody>
      </p:sp>
      <p:pic>
        <p:nvPicPr>
          <p:cNvPr id="11" name="Picture 10"/>
          <p:cNvPicPr>
            <a:picLocks noChangeAspect="1"/>
          </p:cNvPicPr>
          <p:nvPr/>
        </p:nvPicPr>
        <p:blipFill>
          <a:blip r:embed="rId3"/>
          <a:stretch>
            <a:fillRect/>
          </a:stretch>
        </p:blipFill>
        <p:spPr>
          <a:xfrm rot="557623">
            <a:off x="9416277" y="3468391"/>
            <a:ext cx="2145532" cy="2693461"/>
          </a:xfrm>
          <a:prstGeom prst="rect">
            <a:avLst/>
          </a:prstGeom>
        </p:spPr>
      </p:pic>
      <p:sp>
        <p:nvSpPr>
          <p:cNvPr id="3" name="AutoShape 4" descr="Image result for books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1"/>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15" name="TextBox 14"/>
          <p:cNvSpPr txBox="1"/>
          <p:nvPr/>
        </p:nvSpPr>
        <p:spPr>
          <a:xfrm>
            <a:off x="2345854" y="1170285"/>
            <a:ext cx="5016500" cy="461665"/>
          </a:xfrm>
          <a:prstGeom prst="rect">
            <a:avLst/>
          </a:prstGeom>
          <a:noFill/>
        </p:spPr>
        <p:txBody>
          <a:bodyPr wrap="square" rtlCol="0">
            <a:spAutoFit/>
          </a:bodyPr>
          <a:lstStyle/>
          <a:p>
            <a:r>
              <a:rPr lang="en-GB" sz="2400" b="1">
                <a:solidFill>
                  <a:schemeClr val="tx2"/>
                </a:solidFill>
                <a:latin typeface="Segoe Print" panose="02000600000000000000" pitchFamily="2" charset="0"/>
              </a:rPr>
              <a:t>Reading</a:t>
            </a:r>
          </a:p>
        </p:txBody>
      </p:sp>
      <p:cxnSp>
        <p:nvCxnSpPr>
          <p:cNvPr id="17" name="Straight Connector 16"/>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pic>
        <p:nvPicPr>
          <p:cNvPr id="6147" name="Picture 3"/>
          <p:cNvPicPr>
            <a:picLocks noChangeAspect="1" noChangeArrowheads="1"/>
          </p:cNvPicPr>
          <p:nvPr/>
        </p:nvPicPr>
        <p:blipFill>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ackgroundRemoval t="9402" b="98291" l="0" r="99127"/>
                    </a14:imgEffect>
                  </a14:imgLayer>
                </a14:imgProps>
              </a:ext>
              <a:ext uri="{28A0092B-C50C-407E-A947-70E740481C1C}">
                <a14:useLocalDpi xmlns:a14="http://schemas.microsoft.com/office/drawing/2010/main" val="0"/>
              </a:ext>
            </a:extLst>
          </a:blip>
          <a:srcRect/>
          <a:stretch>
            <a:fillRect/>
          </a:stretch>
        </p:blipFill>
        <p:spPr bwMode="auto">
          <a:xfrm>
            <a:off x="6888770" y="997205"/>
            <a:ext cx="2484726" cy="1269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AutoShape 2" descr="Image result for read write in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71" name="Picture 3"/>
          <p:cNvPicPr>
            <a:picLocks noChangeAspect="1" noChangeArrowheads="1"/>
          </p:cNvPicPr>
          <p:nvPr/>
        </p:nvPicPr>
        <p:blipFill>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backgroundRemoval t="9705" b="89030" l="480" r="98801"/>
                    </a14:imgEffect>
                  </a14:imgLayer>
                </a14:imgProps>
              </a:ext>
              <a:ext uri="{28A0092B-C50C-407E-A947-70E740481C1C}">
                <a14:useLocalDpi xmlns:a14="http://schemas.microsoft.com/office/drawing/2010/main" val="0"/>
              </a:ext>
            </a:extLst>
          </a:blip>
          <a:srcRect/>
          <a:stretch>
            <a:fillRect/>
          </a:stretch>
        </p:blipFill>
        <p:spPr bwMode="auto">
          <a:xfrm rot="725959">
            <a:off x="9208502" y="1362306"/>
            <a:ext cx="2672663" cy="1518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0" name="Group 29"/>
          <p:cNvGrpSpPr/>
          <p:nvPr/>
        </p:nvGrpSpPr>
        <p:grpSpPr>
          <a:xfrm>
            <a:off x="-696025" y="5459945"/>
            <a:ext cx="3210625" cy="1856540"/>
            <a:chOff x="8200425" y="4995609"/>
            <a:chExt cx="4614229" cy="2553721"/>
          </a:xfrm>
        </p:grpSpPr>
        <p:grpSp>
          <p:nvGrpSpPr>
            <p:cNvPr id="31" name="Group 30"/>
            <p:cNvGrpSpPr/>
            <p:nvPr/>
          </p:nvGrpSpPr>
          <p:grpSpPr>
            <a:xfrm>
              <a:off x="8200425" y="4995609"/>
              <a:ext cx="4614229" cy="2090296"/>
              <a:chOff x="7538169" y="5338258"/>
              <a:chExt cx="4658259" cy="2064062"/>
            </a:xfrm>
          </p:grpSpPr>
          <p:pic>
            <p:nvPicPr>
              <p:cNvPr id="33" name="Picture 4" descr="Flying swan image Royalty Free Stock SVG Vector"/>
              <p:cNvPicPr>
                <a:picLocks noChangeAspect="1" noChangeArrowheads="1"/>
              </p:cNvPicPr>
              <p:nvPr/>
            </p:nvPicPr>
            <p:blipFill>
              <a:blip r:embed="rId8">
                <a:duotone>
                  <a:schemeClr val="accent4">
                    <a:shade val="45000"/>
                    <a:satMod val="135000"/>
                  </a:schemeClr>
                  <a:prstClr val="white"/>
                </a:duotone>
                <a:extLst>
                  <a:ext uri="{BEBA8EAE-BF5A-486C-A8C5-ECC9F3942E4B}">
                    <a14:imgProps xmlns:a14="http://schemas.microsoft.com/office/drawing/2010/main">
                      <a14:imgLayer r:embed="rId9">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 descr="Flying swan image Royalty Free Stock SVG Vector"/>
              <p:cNvPicPr>
                <a:picLocks noChangeAspect="1" noChangeArrowheads="1"/>
              </p:cNvPicPr>
              <p:nvPr/>
            </p:nvPicPr>
            <p:blipFill>
              <a:blip r:embed="rId8">
                <a:duotone>
                  <a:prstClr val="black"/>
                  <a:schemeClr val="bg2">
                    <a:lumMod val="75000"/>
                    <a:tint val="45000"/>
                    <a:satMod val="400000"/>
                  </a:schemeClr>
                </a:duotone>
                <a:extLst>
                  <a:ext uri="{BEBA8EAE-BF5A-486C-A8C5-ECC9F3942E4B}">
                    <a14:imgProps xmlns:a14="http://schemas.microsoft.com/office/drawing/2010/main">
                      <a14:imgLayer r:embed="rId9">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Flying swan image Royalty Free Stock SVG Vector"/>
              <p:cNvPicPr>
                <a:picLocks noChangeAspect="1" noChangeArrowheads="1"/>
              </p:cNvPicPr>
              <p:nvPr/>
            </p:nvPicPr>
            <p:blipFill>
              <a:blip r:embed="rId8">
                <a:duotone>
                  <a:schemeClr val="accent3">
                    <a:shade val="45000"/>
                    <a:satMod val="135000"/>
                  </a:schemeClr>
                  <a:prstClr val="white"/>
                </a:duotone>
                <a:extLst>
                  <a:ext uri="{BEBA8EAE-BF5A-486C-A8C5-ECC9F3942E4B}">
                    <a14:imgProps xmlns:a14="http://schemas.microsoft.com/office/drawing/2010/main">
                      <a14:imgLayer r:embed="rId9">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32" name="Picture 6" descr="See related image detail. Mountain River Logo Icon Vector Stock Vector - Illustration of icon ..."/>
            <p:cNvPicPr>
              <a:picLocks noChangeAspect="1" noChangeArrowheads="1"/>
            </p:cNvPicPr>
            <p:nvPr/>
          </p:nvPicPr>
          <p:blipFill rotWithShape="1">
            <a:blip r:embed="rId10">
              <a:extLst>
                <a:ext uri="{BEBA8EAE-BF5A-486C-A8C5-ECC9F3942E4B}">
                  <a14:imgProps xmlns:a14="http://schemas.microsoft.com/office/drawing/2010/main">
                    <a14:imgLayer r:embed="rId11">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6" name="Group 35"/>
          <p:cNvGrpSpPr/>
          <p:nvPr/>
        </p:nvGrpSpPr>
        <p:grpSpPr>
          <a:xfrm>
            <a:off x="293801" y="250349"/>
            <a:ext cx="1357200" cy="1216295"/>
            <a:chOff x="221095" y="155305"/>
            <a:chExt cx="1357200" cy="1323500"/>
          </a:xfrm>
        </p:grpSpPr>
        <p:sp>
          <p:nvSpPr>
            <p:cNvPr id="37" name="Oval 36"/>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2"/>
            <p:cNvPicPr>
              <a:picLocks noChangeAspect="1" noChangeArrowheads="1"/>
            </p:cNvPicPr>
            <p:nvPr/>
          </p:nvPicPr>
          <p:blipFill rotWithShape="1">
            <a:blip r:embed="rId12"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611589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D43FF9F-7019-1222-90E8-866F72C8127A}"/>
            </a:ext>
          </a:extLst>
        </p:cNvPr>
        <p:cNvGrpSpPr/>
        <p:nvPr/>
      </p:nvGrpSpPr>
      <p:grpSpPr>
        <a:xfrm>
          <a:off x="0" y="0"/>
          <a:ext cx="0" cy="0"/>
          <a:chOff x="0" y="0"/>
          <a:chExt cx="0" cy="0"/>
        </a:xfrm>
      </p:grpSpPr>
      <p:sp>
        <p:nvSpPr>
          <p:cNvPr id="3" name="AutoShape 4" descr="Image result for books ">
            <a:extLst>
              <a:ext uri="{FF2B5EF4-FFF2-40B4-BE49-F238E27FC236}">
                <a16:creationId xmlns:a16="http://schemas.microsoft.com/office/drawing/2014/main" id="{65D6222E-860A-8AE7-9112-7060090ABDEC}"/>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TextBox 14">
            <a:extLst>
              <a:ext uri="{FF2B5EF4-FFF2-40B4-BE49-F238E27FC236}">
                <a16:creationId xmlns:a16="http://schemas.microsoft.com/office/drawing/2014/main" id="{9A206D68-696E-EA52-4AC2-CF59B1763775}"/>
              </a:ext>
            </a:extLst>
          </p:cNvPr>
          <p:cNvSpPr txBox="1"/>
          <p:nvPr/>
        </p:nvSpPr>
        <p:spPr>
          <a:xfrm>
            <a:off x="395651" y="2474726"/>
            <a:ext cx="5016500" cy="461665"/>
          </a:xfrm>
          <a:prstGeom prst="rect">
            <a:avLst/>
          </a:prstGeom>
          <a:noFill/>
        </p:spPr>
        <p:txBody>
          <a:bodyPr wrap="square" rtlCol="0">
            <a:spAutoFit/>
          </a:bodyPr>
          <a:lstStyle/>
          <a:p>
            <a:r>
              <a:rPr lang="en-GB" sz="2400" b="1">
                <a:solidFill>
                  <a:schemeClr val="tx2"/>
                </a:solidFill>
                <a:latin typeface="Segoe Print" panose="02000600000000000000" pitchFamily="2" charset="0"/>
              </a:rPr>
              <a:t>Reading</a:t>
            </a:r>
          </a:p>
        </p:txBody>
      </p:sp>
      <p:cxnSp>
        <p:nvCxnSpPr>
          <p:cNvPr id="17" name="Straight Connector 16">
            <a:extLst>
              <a:ext uri="{FF2B5EF4-FFF2-40B4-BE49-F238E27FC236}">
                <a16:creationId xmlns:a16="http://schemas.microsoft.com/office/drawing/2014/main" id="{3D3E07EA-A23E-C049-9E52-BEC1DC7738D7}"/>
              </a:ext>
            </a:extLst>
          </p:cNvPr>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pic>
        <p:nvPicPr>
          <p:cNvPr id="6147" name="Picture 3">
            <a:extLst>
              <a:ext uri="{FF2B5EF4-FFF2-40B4-BE49-F238E27FC236}">
                <a16:creationId xmlns:a16="http://schemas.microsoft.com/office/drawing/2014/main" id="{18318F16-9CF5-1984-91F2-9424CF9D2AB7}"/>
              </a:ext>
            </a:extLst>
          </p:cNvPr>
          <p:cNvPicPr>
            <a:picLocks noChangeAspect="1" noChangeArrowheads="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ackgroundRemoval t="9402" b="98291" l="0" r="99127"/>
                    </a14:imgEffect>
                  </a14:imgLayer>
                </a14:imgProps>
              </a:ext>
              <a:ext uri="{28A0092B-C50C-407E-A947-70E740481C1C}">
                <a14:useLocalDpi xmlns:a14="http://schemas.microsoft.com/office/drawing/2010/main" val="0"/>
              </a:ext>
            </a:extLst>
          </a:blip>
          <a:srcRect/>
          <a:stretch>
            <a:fillRect/>
          </a:stretch>
        </p:blipFill>
        <p:spPr bwMode="auto">
          <a:xfrm>
            <a:off x="2704227" y="5104256"/>
            <a:ext cx="2484726" cy="1269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AutoShape 2" descr="Image result for read write inc">
            <a:extLst>
              <a:ext uri="{FF2B5EF4-FFF2-40B4-BE49-F238E27FC236}">
                <a16:creationId xmlns:a16="http://schemas.microsoft.com/office/drawing/2014/main" id="{88D73B14-5DFD-2B0C-D74E-3C737F57C7D0}"/>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71" name="Picture 3">
            <a:extLst>
              <a:ext uri="{FF2B5EF4-FFF2-40B4-BE49-F238E27FC236}">
                <a16:creationId xmlns:a16="http://schemas.microsoft.com/office/drawing/2014/main" id="{9BD71C11-67F0-6956-6039-D71B7DBF1F80}"/>
              </a:ext>
            </a:extLst>
          </p:cNvPr>
          <p:cNvPicPr>
            <a:picLocks noChangeAspect="1" noChangeArrowheads="1"/>
          </p:cNvPicPr>
          <p:nvPr/>
        </p:nvPicPr>
        <p:blipFill>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backgroundRemoval t="9705" b="89030" l="480" r="98801"/>
                    </a14:imgEffect>
                  </a14:imgLayer>
                </a14:imgProps>
              </a:ext>
              <a:ext uri="{28A0092B-C50C-407E-A947-70E740481C1C}">
                <a14:useLocalDpi xmlns:a14="http://schemas.microsoft.com/office/drawing/2010/main" val="0"/>
              </a:ext>
            </a:extLst>
          </a:blip>
          <a:srcRect/>
          <a:stretch>
            <a:fillRect/>
          </a:stretch>
        </p:blipFill>
        <p:spPr bwMode="auto">
          <a:xfrm rot="180000">
            <a:off x="2311757" y="367831"/>
            <a:ext cx="2672663" cy="1518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0" name="Group 29">
            <a:extLst>
              <a:ext uri="{FF2B5EF4-FFF2-40B4-BE49-F238E27FC236}">
                <a16:creationId xmlns:a16="http://schemas.microsoft.com/office/drawing/2014/main" id="{D67DF035-9651-969C-0A88-2C7DF4C4E5CD}"/>
              </a:ext>
            </a:extLst>
          </p:cNvPr>
          <p:cNvGrpSpPr/>
          <p:nvPr/>
        </p:nvGrpSpPr>
        <p:grpSpPr>
          <a:xfrm>
            <a:off x="-696025" y="5459945"/>
            <a:ext cx="3210625" cy="1856540"/>
            <a:chOff x="8200425" y="4995609"/>
            <a:chExt cx="4614229" cy="2553721"/>
          </a:xfrm>
        </p:grpSpPr>
        <p:grpSp>
          <p:nvGrpSpPr>
            <p:cNvPr id="31" name="Group 30">
              <a:extLst>
                <a:ext uri="{FF2B5EF4-FFF2-40B4-BE49-F238E27FC236}">
                  <a16:creationId xmlns:a16="http://schemas.microsoft.com/office/drawing/2014/main" id="{2D6E681B-FD44-4B24-0DC5-EE017D1E4068}"/>
                </a:ext>
              </a:extLst>
            </p:cNvPr>
            <p:cNvGrpSpPr/>
            <p:nvPr/>
          </p:nvGrpSpPr>
          <p:grpSpPr>
            <a:xfrm>
              <a:off x="8200425" y="4995609"/>
              <a:ext cx="4614229" cy="2090296"/>
              <a:chOff x="7538169" y="5338258"/>
              <a:chExt cx="4658259" cy="2064062"/>
            </a:xfrm>
          </p:grpSpPr>
          <p:pic>
            <p:nvPicPr>
              <p:cNvPr id="33" name="Picture 4" descr="Flying swan image Royalty Free Stock SVG Vector">
                <a:extLst>
                  <a:ext uri="{FF2B5EF4-FFF2-40B4-BE49-F238E27FC236}">
                    <a16:creationId xmlns:a16="http://schemas.microsoft.com/office/drawing/2014/main" id="{D4413846-E0AA-8AEA-4A74-D56B99AF10D7}"/>
                  </a:ext>
                </a:extLst>
              </p:cNvPr>
              <p:cNvPicPr>
                <a:picLocks noChangeAspect="1" noChangeArrowheads="1"/>
              </p:cNvPicPr>
              <p:nvPr/>
            </p:nvPicPr>
            <p:blipFill>
              <a:blip r:embed="rId7">
                <a:duotone>
                  <a:schemeClr val="accent4">
                    <a:shade val="45000"/>
                    <a:satMod val="135000"/>
                  </a:schemeClr>
                  <a:prstClr val="white"/>
                </a:duotone>
                <a:extLst>
                  <a:ext uri="{BEBA8EAE-BF5A-486C-A8C5-ECC9F3942E4B}">
                    <a14:imgProps xmlns:a14="http://schemas.microsoft.com/office/drawing/2010/main">
                      <a14:imgLayer r:embed="rId8">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 descr="Flying swan image Royalty Free Stock SVG Vector">
                <a:extLst>
                  <a:ext uri="{FF2B5EF4-FFF2-40B4-BE49-F238E27FC236}">
                    <a16:creationId xmlns:a16="http://schemas.microsoft.com/office/drawing/2014/main" id="{7BD2A917-2780-496A-8DC9-A98AED70184F}"/>
                  </a:ext>
                </a:extLst>
              </p:cNvPr>
              <p:cNvPicPr>
                <a:picLocks noChangeAspect="1" noChangeArrowheads="1"/>
              </p:cNvPicPr>
              <p:nvPr/>
            </p:nvPicPr>
            <p:blipFill>
              <a:blip r:embed="rId7">
                <a:duotone>
                  <a:prstClr val="black"/>
                  <a:schemeClr val="bg2">
                    <a:lumMod val="75000"/>
                    <a:tint val="45000"/>
                    <a:satMod val="400000"/>
                  </a:schemeClr>
                </a:duotone>
                <a:extLst>
                  <a:ext uri="{BEBA8EAE-BF5A-486C-A8C5-ECC9F3942E4B}">
                    <a14:imgProps xmlns:a14="http://schemas.microsoft.com/office/drawing/2010/main">
                      <a14:imgLayer r:embed="rId8">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Flying swan image Royalty Free Stock SVG Vector">
                <a:extLst>
                  <a:ext uri="{FF2B5EF4-FFF2-40B4-BE49-F238E27FC236}">
                    <a16:creationId xmlns:a16="http://schemas.microsoft.com/office/drawing/2014/main" id="{C2C8E746-9A5B-4989-66AE-33D2267686AE}"/>
                  </a:ext>
                </a:extLst>
              </p:cNvPr>
              <p:cNvPicPr>
                <a:picLocks noChangeAspect="1" noChangeArrowheads="1"/>
              </p:cNvPicPr>
              <p:nvPr/>
            </p:nvPicPr>
            <p:blipFill>
              <a:blip r:embed="rId7">
                <a:duotone>
                  <a:schemeClr val="accent3">
                    <a:shade val="45000"/>
                    <a:satMod val="135000"/>
                  </a:schemeClr>
                  <a:prstClr val="white"/>
                </a:duotone>
                <a:extLst>
                  <a:ext uri="{BEBA8EAE-BF5A-486C-A8C5-ECC9F3942E4B}">
                    <a14:imgProps xmlns:a14="http://schemas.microsoft.com/office/drawing/2010/main">
                      <a14:imgLayer r:embed="rId8">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32" name="Picture 6" descr="See related image detail. Mountain River Logo Icon Vector Stock Vector - Illustration of icon ...">
              <a:extLst>
                <a:ext uri="{FF2B5EF4-FFF2-40B4-BE49-F238E27FC236}">
                  <a16:creationId xmlns:a16="http://schemas.microsoft.com/office/drawing/2014/main" id="{03D1D4BA-9972-A4EE-170A-118E263DE5B4}"/>
                </a:ext>
              </a:extLst>
            </p:cNvPr>
            <p:cNvPicPr>
              <a:picLocks noChangeAspect="1" noChangeArrowheads="1"/>
            </p:cNvPicPr>
            <p:nvPr/>
          </p:nvPicPr>
          <p:blipFill rotWithShape="1">
            <a:blip r:embed="rId9">
              <a:extLst>
                <a:ext uri="{BEBA8EAE-BF5A-486C-A8C5-ECC9F3942E4B}">
                  <a14:imgProps xmlns:a14="http://schemas.microsoft.com/office/drawing/2010/main">
                    <a14:imgLayer r:embed="rId10">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6" name="Group 35">
            <a:extLst>
              <a:ext uri="{FF2B5EF4-FFF2-40B4-BE49-F238E27FC236}">
                <a16:creationId xmlns:a16="http://schemas.microsoft.com/office/drawing/2014/main" id="{57BAC4BA-1E29-8F04-5185-07A841757C7C}"/>
              </a:ext>
            </a:extLst>
          </p:cNvPr>
          <p:cNvGrpSpPr/>
          <p:nvPr/>
        </p:nvGrpSpPr>
        <p:grpSpPr>
          <a:xfrm>
            <a:off x="293801" y="250349"/>
            <a:ext cx="1357200" cy="1216295"/>
            <a:chOff x="221095" y="155305"/>
            <a:chExt cx="1357200" cy="1323500"/>
          </a:xfrm>
        </p:grpSpPr>
        <p:sp>
          <p:nvSpPr>
            <p:cNvPr id="37" name="Oval 36">
              <a:extLst>
                <a:ext uri="{FF2B5EF4-FFF2-40B4-BE49-F238E27FC236}">
                  <a16:creationId xmlns:a16="http://schemas.microsoft.com/office/drawing/2014/main" id="{A13F6F02-7031-1E29-723D-F21CC469BF9D}"/>
                </a:ext>
              </a:extLst>
            </p:cNvPr>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2">
              <a:extLst>
                <a:ext uri="{FF2B5EF4-FFF2-40B4-BE49-F238E27FC236}">
                  <a16:creationId xmlns:a16="http://schemas.microsoft.com/office/drawing/2014/main" id="{C6DC293C-D1B6-8F40-FCA2-46711857A9EE}"/>
                </a:ext>
              </a:extLst>
            </p:cNvPr>
            <p:cNvPicPr>
              <a:picLocks noChangeAspect="1" noChangeArrowheads="1"/>
            </p:cNvPicPr>
            <p:nvPr/>
          </p:nvPicPr>
          <p:blipFill rotWithShape="1">
            <a:blip r:embed="rId11"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4" name="Picture 3">
            <a:extLst>
              <a:ext uri="{FF2B5EF4-FFF2-40B4-BE49-F238E27FC236}">
                <a16:creationId xmlns:a16="http://schemas.microsoft.com/office/drawing/2014/main" id="{D601F3F9-5509-7B04-2F45-9FA601A56D34}"/>
              </a:ext>
            </a:extLst>
          </p:cNvPr>
          <p:cNvPicPr>
            <a:picLocks noChangeAspect="1"/>
          </p:cNvPicPr>
          <p:nvPr/>
        </p:nvPicPr>
        <p:blipFill>
          <a:blip r:embed="rId12"/>
          <a:stretch>
            <a:fillRect/>
          </a:stretch>
        </p:blipFill>
        <p:spPr>
          <a:xfrm>
            <a:off x="5613884" y="245390"/>
            <a:ext cx="4218878" cy="6858000"/>
          </a:xfrm>
          <a:prstGeom prst="rect">
            <a:avLst/>
          </a:prstGeom>
        </p:spPr>
      </p:pic>
    </p:spTree>
    <p:extLst>
      <p:ext uri="{BB962C8B-B14F-4D97-AF65-F5344CB8AC3E}">
        <p14:creationId xmlns:p14="http://schemas.microsoft.com/office/powerpoint/2010/main" val="4207288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7358A9D-8ADB-74A8-085A-9DD453EEFC2C}"/>
            </a:ext>
          </a:extLst>
        </p:cNvPr>
        <p:cNvGrpSpPr/>
        <p:nvPr/>
      </p:nvGrpSpPr>
      <p:grpSpPr>
        <a:xfrm>
          <a:off x="0" y="0"/>
          <a:ext cx="0" cy="0"/>
          <a:chOff x="0" y="0"/>
          <a:chExt cx="0" cy="0"/>
        </a:xfrm>
      </p:grpSpPr>
      <p:sp>
        <p:nvSpPr>
          <p:cNvPr id="3" name="AutoShape 4" descr="Image result for books ">
            <a:extLst>
              <a:ext uri="{FF2B5EF4-FFF2-40B4-BE49-F238E27FC236}">
                <a16:creationId xmlns:a16="http://schemas.microsoft.com/office/drawing/2014/main" id="{59BEC778-E3CE-DCF1-57BD-D2CC4A344242}"/>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1">
            <a:extLst>
              <a:ext uri="{FF2B5EF4-FFF2-40B4-BE49-F238E27FC236}">
                <a16:creationId xmlns:a16="http://schemas.microsoft.com/office/drawing/2014/main" id="{C476168B-F4F2-7095-3416-080B509E9CC1}"/>
              </a:ext>
            </a:extLst>
          </p:cNvPr>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15" name="TextBox 14">
            <a:extLst>
              <a:ext uri="{FF2B5EF4-FFF2-40B4-BE49-F238E27FC236}">
                <a16:creationId xmlns:a16="http://schemas.microsoft.com/office/drawing/2014/main" id="{8F37B0DC-8068-B5A3-C923-A2EE17F97657}"/>
              </a:ext>
            </a:extLst>
          </p:cNvPr>
          <p:cNvSpPr txBox="1"/>
          <p:nvPr/>
        </p:nvSpPr>
        <p:spPr>
          <a:xfrm>
            <a:off x="150261" y="1648150"/>
            <a:ext cx="1736026" cy="843912"/>
          </a:xfrm>
          <a:prstGeom prst="rect">
            <a:avLst/>
          </a:prstGeom>
          <a:noFill/>
        </p:spPr>
        <p:txBody>
          <a:bodyPr wrap="square" lIns="91440" tIns="45720" rIns="91440" bIns="45720" rtlCol="0" anchor="t">
            <a:spAutoFit/>
          </a:bodyPr>
          <a:lstStyle/>
          <a:p>
            <a:r>
              <a:rPr lang="en-GB" sz="2400" b="1">
                <a:solidFill>
                  <a:schemeClr val="tx2"/>
                </a:solidFill>
                <a:latin typeface="Segoe Print"/>
              </a:rPr>
              <a:t>Writing overview</a:t>
            </a:r>
            <a:endParaRPr lang="en-GB" sz="2400" b="1">
              <a:solidFill>
                <a:schemeClr val="tx2"/>
              </a:solidFill>
              <a:latin typeface="Segoe Print" panose="02000600000000000000" pitchFamily="2" charset="0"/>
            </a:endParaRPr>
          </a:p>
        </p:txBody>
      </p:sp>
      <p:cxnSp>
        <p:nvCxnSpPr>
          <p:cNvPr id="17" name="Straight Connector 16">
            <a:extLst>
              <a:ext uri="{FF2B5EF4-FFF2-40B4-BE49-F238E27FC236}">
                <a16:creationId xmlns:a16="http://schemas.microsoft.com/office/drawing/2014/main" id="{06B1F499-A8CA-579A-CBFE-B12B910468E3}"/>
              </a:ext>
            </a:extLst>
          </p:cNvPr>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2" name="AutoShape 2" descr="Image result for read write inc">
            <a:extLst>
              <a:ext uri="{FF2B5EF4-FFF2-40B4-BE49-F238E27FC236}">
                <a16:creationId xmlns:a16="http://schemas.microsoft.com/office/drawing/2014/main" id="{5D2DC07B-5314-0E63-227C-5ECB20AC8714}"/>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30" name="Group 29">
            <a:extLst>
              <a:ext uri="{FF2B5EF4-FFF2-40B4-BE49-F238E27FC236}">
                <a16:creationId xmlns:a16="http://schemas.microsoft.com/office/drawing/2014/main" id="{CB562FC3-5132-20C3-7395-2F50E8E2F1AB}"/>
              </a:ext>
            </a:extLst>
          </p:cNvPr>
          <p:cNvGrpSpPr/>
          <p:nvPr/>
        </p:nvGrpSpPr>
        <p:grpSpPr>
          <a:xfrm>
            <a:off x="-696025" y="5459945"/>
            <a:ext cx="3210625" cy="1856540"/>
            <a:chOff x="8200425" y="4995609"/>
            <a:chExt cx="4614229" cy="2553721"/>
          </a:xfrm>
        </p:grpSpPr>
        <p:grpSp>
          <p:nvGrpSpPr>
            <p:cNvPr id="31" name="Group 30">
              <a:extLst>
                <a:ext uri="{FF2B5EF4-FFF2-40B4-BE49-F238E27FC236}">
                  <a16:creationId xmlns:a16="http://schemas.microsoft.com/office/drawing/2014/main" id="{37C9060B-BDC5-8CDC-CCA7-BF86A2A0C692}"/>
                </a:ext>
              </a:extLst>
            </p:cNvPr>
            <p:cNvGrpSpPr/>
            <p:nvPr/>
          </p:nvGrpSpPr>
          <p:grpSpPr>
            <a:xfrm>
              <a:off x="8200425" y="4995609"/>
              <a:ext cx="4614229" cy="2090296"/>
              <a:chOff x="7538169" y="5338258"/>
              <a:chExt cx="4658259" cy="2064062"/>
            </a:xfrm>
          </p:grpSpPr>
          <p:pic>
            <p:nvPicPr>
              <p:cNvPr id="33" name="Picture 4" descr="Flying swan image Royalty Free Stock SVG Vector">
                <a:extLst>
                  <a:ext uri="{FF2B5EF4-FFF2-40B4-BE49-F238E27FC236}">
                    <a16:creationId xmlns:a16="http://schemas.microsoft.com/office/drawing/2014/main" id="{15745E2B-9FE0-5446-53E0-D0D2F139E080}"/>
                  </a:ext>
                </a:extLst>
              </p:cNvPr>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 descr="Flying swan image Royalty Free Stock SVG Vector">
                <a:extLst>
                  <a:ext uri="{FF2B5EF4-FFF2-40B4-BE49-F238E27FC236}">
                    <a16:creationId xmlns:a16="http://schemas.microsoft.com/office/drawing/2014/main" id="{BD4203AA-5233-1DA7-C7BF-3CBAA42D3D1E}"/>
                  </a:ext>
                </a:extLst>
              </p:cNvPr>
              <p:cNvPicPr>
                <a:picLocks noChangeAspect="1" noChangeArrowheads="1"/>
              </p:cNvPicPr>
              <p:nvPr/>
            </p:nvPicPr>
            <p:blipFill>
              <a:blip r:embed="rId3">
                <a:duotone>
                  <a:prstClr val="black"/>
                  <a:schemeClr val="bg2">
                    <a:lumMod val="75000"/>
                    <a:tint val="45000"/>
                    <a:satMod val="400000"/>
                  </a:schemeClr>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Flying swan image Royalty Free Stock SVG Vector">
                <a:extLst>
                  <a:ext uri="{FF2B5EF4-FFF2-40B4-BE49-F238E27FC236}">
                    <a16:creationId xmlns:a16="http://schemas.microsoft.com/office/drawing/2014/main" id="{F9557934-2FBC-E088-966F-CDC6C8BDA940}"/>
                  </a:ext>
                </a:extLst>
              </p:cNvPr>
              <p:cNvPicPr>
                <a:picLocks noChangeAspect="1" noChangeArrowheads="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32" name="Picture 6" descr="See related image detail. Mountain River Logo Icon Vector Stock Vector - Illustration of icon ...">
              <a:extLst>
                <a:ext uri="{FF2B5EF4-FFF2-40B4-BE49-F238E27FC236}">
                  <a16:creationId xmlns:a16="http://schemas.microsoft.com/office/drawing/2014/main" id="{061ADA95-A3F4-2444-6C91-C7C4C9D81808}"/>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6" name="Group 35">
            <a:extLst>
              <a:ext uri="{FF2B5EF4-FFF2-40B4-BE49-F238E27FC236}">
                <a16:creationId xmlns:a16="http://schemas.microsoft.com/office/drawing/2014/main" id="{B393839A-2064-37CC-8968-43060A3254FA}"/>
              </a:ext>
            </a:extLst>
          </p:cNvPr>
          <p:cNvGrpSpPr/>
          <p:nvPr/>
        </p:nvGrpSpPr>
        <p:grpSpPr>
          <a:xfrm>
            <a:off x="293801" y="250349"/>
            <a:ext cx="1357200" cy="1216295"/>
            <a:chOff x="221095" y="155305"/>
            <a:chExt cx="1357200" cy="1323500"/>
          </a:xfrm>
        </p:grpSpPr>
        <p:sp>
          <p:nvSpPr>
            <p:cNvPr id="37" name="Oval 36">
              <a:extLst>
                <a:ext uri="{FF2B5EF4-FFF2-40B4-BE49-F238E27FC236}">
                  <a16:creationId xmlns:a16="http://schemas.microsoft.com/office/drawing/2014/main" id="{DA074BDD-53D3-78DC-2B82-B07FAACBBFB7}"/>
                </a:ext>
              </a:extLst>
            </p:cNvPr>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2">
              <a:extLst>
                <a:ext uri="{FF2B5EF4-FFF2-40B4-BE49-F238E27FC236}">
                  <a16:creationId xmlns:a16="http://schemas.microsoft.com/office/drawing/2014/main" id="{03D86017-40B0-736F-6AD9-6E9D7BC63E49}"/>
                </a:ext>
              </a:extLst>
            </p:cNvPr>
            <p:cNvPicPr>
              <a:picLocks noChangeAspect="1" noChangeArrowheads="1"/>
            </p:cNvPicPr>
            <p:nvPr/>
          </p:nvPicPr>
          <p:blipFill rotWithShape="1">
            <a:blip r:embed="rId7"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4" name="Picture 3" descr="A table with text on it&#10;&#10;AI-generated content may be incorrect.">
            <a:extLst>
              <a:ext uri="{FF2B5EF4-FFF2-40B4-BE49-F238E27FC236}">
                <a16:creationId xmlns:a16="http://schemas.microsoft.com/office/drawing/2014/main" id="{E979CC7A-147E-8D7B-C8E4-1B3A962847CE}"/>
              </a:ext>
            </a:extLst>
          </p:cNvPr>
          <p:cNvPicPr>
            <a:picLocks noChangeAspect="1"/>
          </p:cNvPicPr>
          <p:nvPr/>
        </p:nvPicPr>
        <p:blipFill>
          <a:blip r:embed="rId8"/>
          <a:stretch>
            <a:fillRect/>
          </a:stretch>
        </p:blipFill>
        <p:spPr>
          <a:xfrm>
            <a:off x="2756842" y="1480410"/>
            <a:ext cx="7789028" cy="4685009"/>
          </a:xfrm>
          <a:prstGeom prst="rect">
            <a:avLst/>
          </a:prstGeom>
        </p:spPr>
      </p:pic>
    </p:spTree>
    <p:extLst>
      <p:ext uri="{BB962C8B-B14F-4D97-AF65-F5344CB8AC3E}">
        <p14:creationId xmlns:p14="http://schemas.microsoft.com/office/powerpoint/2010/main" val="1657503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A47F143A-BACF-A989-7FAC-4A30CC6D3070}"/>
            </a:ext>
          </a:extLst>
        </p:cNvPr>
        <p:cNvGrpSpPr/>
        <p:nvPr/>
      </p:nvGrpSpPr>
      <p:grpSpPr>
        <a:xfrm>
          <a:off x="0" y="0"/>
          <a:ext cx="0" cy="0"/>
          <a:chOff x="0" y="0"/>
          <a:chExt cx="0" cy="0"/>
        </a:xfrm>
      </p:grpSpPr>
      <p:sp>
        <p:nvSpPr>
          <p:cNvPr id="3" name="AutoShape 4" descr="Image result for books ">
            <a:extLst>
              <a:ext uri="{FF2B5EF4-FFF2-40B4-BE49-F238E27FC236}">
                <a16:creationId xmlns:a16="http://schemas.microsoft.com/office/drawing/2014/main" id="{C82BEB22-FB45-1DBA-ACEE-C5A0AB3A48BE}"/>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1">
            <a:extLst>
              <a:ext uri="{FF2B5EF4-FFF2-40B4-BE49-F238E27FC236}">
                <a16:creationId xmlns:a16="http://schemas.microsoft.com/office/drawing/2014/main" id="{8A830A85-9872-524B-5E9C-08A52C68A141}"/>
              </a:ext>
            </a:extLst>
          </p:cNvPr>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15" name="TextBox 14">
            <a:extLst>
              <a:ext uri="{FF2B5EF4-FFF2-40B4-BE49-F238E27FC236}">
                <a16:creationId xmlns:a16="http://schemas.microsoft.com/office/drawing/2014/main" id="{842A150B-133A-B5C7-D26B-853814AF34DE}"/>
              </a:ext>
            </a:extLst>
          </p:cNvPr>
          <p:cNvSpPr txBox="1"/>
          <p:nvPr/>
        </p:nvSpPr>
        <p:spPr>
          <a:xfrm>
            <a:off x="150261" y="1648150"/>
            <a:ext cx="1736026" cy="843912"/>
          </a:xfrm>
          <a:prstGeom prst="rect">
            <a:avLst/>
          </a:prstGeom>
          <a:noFill/>
        </p:spPr>
        <p:txBody>
          <a:bodyPr wrap="square" lIns="91440" tIns="45720" rIns="91440" bIns="45720" rtlCol="0" anchor="t">
            <a:spAutoFit/>
          </a:bodyPr>
          <a:lstStyle/>
          <a:p>
            <a:r>
              <a:rPr lang="en-GB" sz="2400" b="1">
                <a:solidFill>
                  <a:schemeClr val="tx2"/>
                </a:solidFill>
                <a:latin typeface="Segoe Print"/>
              </a:rPr>
              <a:t>Maths overview</a:t>
            </a:r>
            <a:endParaRPr lang="en-GB" sz="2400" b="1">
              <a:solidFill>
                <a:schemeClr val="tx2"/>
              </a:solidFill>
              <a:latin typeface="Segoe Print" panose="02000600000000000000" pitchFamily="2" charset="0"/>
            </a:endParaRPr>
          </a:p>
        </p:txBody>
      </p:sp>
      <p:cxnSp>
        <p:nvCxnSpPr>
          <p:cNvPr id="17" name="Straight Connector 16">
            <a:extLst>
              <a:ext uri="{FF2B5EF4-FFF2-40B4-BE49-F238E27FC236}">
                <a16:creationId xmlns:a16="http://schemas.microsoft.com/office/drawing/2014/main" id="{EF679837-DA59-6F4E-B10C-4B99055C3834}"/>
              </a:ext>
            </a:extLst>
          </p:cNvPr>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2" name="AutoShape 2" descr="Image result for read write inc">
            <a:extLst>
              <a:ext uri="{FF2B5EF4-FFF2-40B4-BE49-F238E27FC236}">
                <a16:creationId xmlns:a16="http://schemas.microsoft.com/office/drawing/2014/main" id="{618D7C3B-EFC1-1AD4-607A-15FEF99E75BC}"/>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30" name="Group 29">
            <a:extLst>
              <a:ext uri="{FF2B5EF4-FFF2-40B4-BE49-F238E27FC236}">
                <a16:creationId xmlns:a16="http://schemas.microsoft.com/office/drawing/2014/main" id="{BB927061-AE6F-F86B-9EE6-7DA2CF531DBF}"/>
              </a:ext>
            </a:extLst>
          </p:cNvPr>
          <p:cNvGrpSpPr/>
          <p:nvPr/>
        </p:nvGrpSpPr>
        <p:grpSpPr>
          <a:xfrm>
            <a:off x="-696025" y="5459945"/>
            <a:ext cx="3210625" cy="1856540"/>
            <a:chOff x="8200425" y="4995609"/>
            <a:chExt cx="4614229" cy="2553721"/>
          </a:xfrm>
        </p:grpSpPr>
        <p:grpSp>
          <p:nvGrpSpPr>
            <p:cNvPr id="31" name="Group 30">
              <a:extLst>
                <a:ext uri="{FF2B5EF4-FFF2-40B4-BE49-F238E27FC236}">
                  <a16:creationId xmlns:a16="http://schemas.microsoft.com/office/drawing/2014/main" id="{DF3FC9A5-3717-4426-4475-EDF6B110D5BA}"/>
                </a:ext>
              </a:extLst>
            </p:cNvPr>
            <p:cNvGrpSpPr/>
            <p:nvPr/>
          </p:nvGrpSpPr>
          <p:grpSpPr>
            <a:xfrm>
              <a:off x="8200425" y="4995609"/>
              <a:ext cx="4614229" cy="2090296"/>
              <a:chOff x="7538169" y="5338258"/>
              <a:chExt cx="4658259" cy="2064062"/>
            </a:xfrm>
          </p:grpSpPr>
          <p:pic>
            <p:nvPicPr>
              <p:cNvPr id="33" name="Picture 4" descr="Flying swan image Royalty Free Stock SVG Vector">
                <a:extLst>
                  <a:ext uri="{FF2B5EF4-FFF2-40B4-BE49-F238E27FC236}">
                    <a16:creationId xmlns:a16="http://schemas.microsoft.com/office/drawing/2014/main" id="{8C17FF48-579B-4528-CA34-A490C24F3DA2}"/>
                  </a:ext>
                </a:extLst>
              </p:cNvPr>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 descr="Flying swan image Royalty Free Stock SVG Vector">
                <a:extLst>
                  <a:ext uri="{FF2B5EF4-FFF2-40B4-BE49-F238E27FC236}">
                    <a16:creationId xmlns:a16="http://schemas.microsoft.com/office/drawing/2014/main" id="{9E0B7A6E-1BB2-48D4-0AF0-4D764F209BA0}"/>
                  </a:ext>
                </a:extLst>
              </p:cNvPr>
              <p:cNvPicPr>
                <a:picLocks noChangeAspect="1" noChangeArrowheads="1"/>
              </p:cNvPicPr>
              <p:nvPr/>
            </p:nvPicPr>
            <p:blipFill>
              <a:blip r:embed="rId3">
                <a:duotone>
                  <a:prstClr val="black"/>
                  <a:schemeClr val="bg2">
                    <a:lumMod val="75000"/>
                    <a:tint val="45000"/>
                    <a:satMod val="400000"/>
                  </a:schemeClr>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Flying swan image Royalty Free Stock SVG Vector">
                <a:extLst>
                  <a:ext uri="{FF2B5EF4-FFF2-40B4-BE49-F238E27FC236}">
                    <a16:creationId xmlns:a16="http://schemas.microsoft.com/office/drawing/2014/main" id="{802B3C74-2F41-10B9-AF19-A3B82243DB49}"/>
                  </a:ext>
                </a:extLst>
              </p:cNvPr>
              <p:cNvPicPr>
                <a:picLocks noChangeAspect="1" noChangeArrowheads="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32" name="Picture 6" descr="See related image detail. Mountain River Logo Icon Vector Stock Vector - Illustration of icon ...">
              <a:extLst>
                <a:ext uri="{FF2B5EF4-FFF2-40B4-BE49-F238E27FC236}">
                  <a16:creationId xmlns:a16="http://schemas.microsoft.com/office/drawing/2014/main" id="{4B451311-6949-1CDE-195D-38F1A8D6E68C}"/>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6" name="Group 35">
            <a:extLst>
              <a:ext uri="{FF2B5EF4-FFF2-40B4-BE49-F238E27FC236}">
                <a16:creationId xmlns:a16="http://schemas.microsoft.com/office/drawing/2014/main" id="{5070BDD4-A23F-CDFD-05BA-B33A664ADE8B}"/>
              </a:ext>
            </a:extLst>
          </p:cNvPr>
          <p:cNvGrpSpPr/>
          <p:nvPr/>
        </p:nvGrpSpPr>
        <p:grpSpPr>
          <a:xfrm>
            <a:off x="293801" y="250349"/>
            <a:ext cx="1357200" cy="1216295"/>
            <a:chOff x="221095" y="155305"/>
            <a:chExt cx="1357200" cy="1323500"/>
          </a:xfrm>
        </p:grpSpPr>
        <p:sp>
          <p:nvSpPr>
            <p:cNvPr id="37" name="Oval 36">
              <a:extLst>
                <a:ext uri="{FF2B5EF4-FFF2-40B4-BE49-F238E27FC236}">
                  <a16:creationId xmlns:a16="http://schemas.microsoft.com/office/drawing/2014/main" id="{63063079-6881-BD21-6987-AABDF33EE9AE}"/>
                </a:ext>
              </a:extLst>
            </p:cNvPr>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2">
              <a:extLst>
                <a:ext uri="{FF2B5EF4-FFF2-40B4-BE49-F238E27FC236}">
                  <a16:creationId xmlns:a16="http://schemas.microsoft.com/office/drawing/2014/main" id="{D62CCC09-9F6F-11CF-CA59-03AA425383E9}"/>
                </a:ext>
              </a:extLst>
            </p:cNvPr>
            <p:cNvPicPr>
              <a:picLocks noChangeAspect="1" noChangeArrowheads="1"/>
            </p:cNvPicPr>
            <p:nvPr/>
          </p:nvPicPr>
          <p:blipFill rotWithShape="1">
            <a:blip r:embed="rId7"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5" name="Picture 4" descr="A table with text and numbers&#10;&#10;AI-generated content may be incorrect.">
            <a:extLst>
              <a:ext uri="{FF2B5EF4-FFF2-40B4-BE49-F238E27FC236}">
                <a16:creationId xmlns:a16="http://schemas.microsoft.com/office/drawing/2014/main" id="{172CC364-40FA-025B-757D-6217D4C193EF}"/>
              </a:ext>
            </a:extLst>
          </p:cNvPr>
          <p:cNvPicPr>
            <a:picLocks noChangeAspect="1"/>
          </p:cNvPicPr>
          <p:nvPr/>
        </p:nvPicPr>
        <p:blipFill>
          <a:blip r:embed="rId8"/>
          <a:stretch>
            <a:fillRect/>
          </a:stretch>
        </p:blipFill>
        <p:spPr>
          <a:xfrm>
            <a:off x="0" y="2933859"/>
            <a:ext cx="12192000" cy="2850078"/>
          </a:xfrm>
          <a:prstGeom prst="rect">
            <a:avLst/>
          </a:prstGeom>
        </p:spPr>
      </p:pic>
    </p:spTree>
    <p:extLst>
      <p:ext uri="{BB962C8B-B14F-4D97-AF65-F5344CB8AC3E}">
        <p14:creationId xmlns:p14="http://schemas.microsoft.com/office/powerpoint/2010/main" val="1913034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AutoShape 4" descr="Image result for books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itle 1"/>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9" name="TextBox 8"/>
          <p:cNvSpPr txBox="1"/>
          <p:nvPr/>
        </p:nvSpPr>
        <p:spPr>
          <a:xfrm>
            <a:off x="2387600" y="1235812"/>
            <a:ext cx="3594100" cy="461665"/>
          </a:xfrm>
          <a:prstGeom prst="rect">
            <a:avLst/>
          </a:prstGeom>
          <a:noFill/>
        </p:spPr>
        <p:txBody>
          <a:bodyPr wrap="square" rtlCol="0">
            <a:spAutoFit/>
          </a:bodyPr>
          <a:lstStyle/>
          <a:p>
            <a:r>
              <a:rPr lang="en-GB" sz="2400" b="1">
                <a:solidFill>
                  <a:schemeClr val="tx2"/>
                </a:solidFill>
                <a:latin typeface="Segoe Print" panose="02000600000000000000" pitchFamily="2" charset="0"/>
              </a:rPr>
              <a:t>Equipment needed</a:t>
            </a:r>
          </a:p>
        </p:txBody>
      </p:sp>
      <p:cxnSp>
        <p:nvCxnSpPr>
          <p:cNvPr id="11" name="Straight Connector 10"/>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4355" y="1781107"/>
            <a:ext cx="8157500" cy="4538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0" name="Group 19"/>
          <p:cNvGrpSpPr/>
          <p:nvPr/>
        </p:nvGrpSpPr>
        <p:grpSpPr>
          <a:xfrm>
            <a:off x="-696025" y="5459945"/>
            <a:ext cx="3210625" cy="1856540"/>
            <a:chOff x="8200425" y="4995609"/>
            <a:chExt cx="4614229" cy="2553721"/>
          </a:xfrm>
        </p:grpSpPr>
        <p:grpSp>
          <p:nvGrpSpPr>
            <p:cNvPr id="24" name="Group 23"/>
            <p:cNvGrpSpPr/>
            <p:nvPr/>
          </p:nvGrpSpPr>
          <p:grpSpPr>
            <a:xfrm>
              <a:off x="8200425" y="4995609"/>
              <a:ext cx="4614229" cy="2090296"/>
              <a:chOff x="7538169" y="5338258"/>
              <a:chExt cx="4658259" cy="2064062"/>
            </a:xfrm>
          </p:grpSpPr>
          <p:pic>
            <p:nvPicPr>
              <p:cNvPr id="26" name="Picture 4" descr="Flying swan image Royalty Free Stock SVG Vector"/>
              <p:cNvPicPr>
                <a:picLocks noChangeAspect="1" noChangeArrowheads="1"/>
              </p:cNvPicPr>
              <p:nvPr/>
            </p:nvPicPr>
            <p:blipFill>
              <a:blip r:embed="rId4">
                <a:duotone>
                  <a:schemeClr val="accent4">
                    <a:shade val="45000"/>
                    <a:satMod val="135000"/>
                  </a:schemeClr>
                  <a:prstClr val="white"/>
                </a:duotone>
                <a:extLst>
                  <a:ext uri="{BEBA8EAE-BF5A-486C-A8C5-ECC9F3942E4B}">
                    <a14:imgProps xmlns:a14="http://schemas.microsoft.com/office/drawing/2010/main">
                      <a14:imgLayer r:embed="rId5">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descr="Flying swan image Royalty Free Stock SVG Vector"/>
              <p:cNvPicPr>
                <a:picLocks noChangeAspect="1" noChangeArrowheads="1"/>
              </p:cNvPicPr>
              <p:nvPr/>
            </p:nvPicPr>
            <p:blipFill>
              <a:blip r:embed="rId4">
                <a:duotone>
                  <a:prstClr val="black"/>
                  <a:schemeClr val="bg2">
                    <a:lumMod val="75000"/>
                    <a:tint val="45000"/>
                    <a:satMod val="400000"/>
                  </a:schemeClr>
                </a:duotone>
                <a:extLst>
                  <a:ext uri="{BEBA8EAE-BF5A-486C-A8C5-ECC9F3942E4B}">
                    <a14:imgProps xmlns:a14="http://schemas.microsoft.com/office/drawing/2010/main">
                      <a14:imgLayer r:embed="rId5">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Flying swan image Royalty Free Stock SVG Vector"/>
              <p:cNvPicPr>
                <a:picLocks noChangeAspect="1" noChangeArrowheads="1"/>
              </p:cNvPicPr>
              <p:nvPr/>
            </p:nvPicPr>
            <p:blipFill>
              <a:blip r:embed="rId4">
                <a:duotone>
                  <a:schemeClr val="accent3">
                    <a:shade val="45000"/>
                    <a:satMod val="135000"/>
                  </a:schemeClr>
                  <a:prstClr val="white"/>
                </a:duotone>
                <a:extLst>
                  <a:ext uri="{BEBA8EAE-BF5A-486C-A8C5-ECC9F3942E4B}">
                    <a14:imgProps xmlns:a14="http://schemas.microsoft.com/office/drawing/2010/main">
                      <a14:imgLayer r:embed="rId5">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25" name="Picture 6" descr="See related image detail. Mountain River Logo Icon Vector Stock Vector - Illustration of icon ..."/>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9" name="Group 28"/>
          <p:cNvGrpSpPr/>
          <p:nvPr/>
        </p:nvGrpSpPr>
        <p:grpSpPr>
          <a:xfrm>
            <a:off x="293801" y="250349"/>
            <a:ext cx="1357200" cy="1216295"/>
            <a:chOff x="221095" y="155305"/>
            <a:chExt cx="1357200" cy="1323500"/>
          </a:xfrm>
        </p:grpSpPr>
        <p:sp>
          <p:nvSpPr>
            <p:cNvPr id="30" name="Oval 29"/>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2"/>
            <p:cNvPicPr>
              <a:picLocks noChangeAspect="1" noChangeArrowheads="1"/>
            </p:cNvPicPr>
            <p:nvPr/>
          </p:nvPicPr>
          <p:blipFill rotWithShape="1">
            <a:blip r:embed="rId8"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314473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AutoShape 4" descr="Image result for books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itle 1"/>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9" name="TextBox 8"/>
          <p:cNvSpPr txBox="1"/>
          <p:nvPr/>
        </p:nvSpPr>
        <p:spPr>
          <a:xfrm>
            <a:off x="-14637" y="1713676"/>
            <a:ext cx="1699433" cy="830997"/>
          </a:xfrm>
          <a:prstGeom prst="rect">
            <a:avLst/>
          </a:prstGeom>
          <a:noFill/>
        </p:spPr>
        <p:txBody>
          <a:bodyPr wrap="square" lIns="91440" tIns="45720" rIns="91440" bIns="45720" rtlCol="0" anchor="t">
            <a:spAutoFit/>
          </a:bodyPr>
          <a:lstStyle/>
          <a:p>
            <a:r>
              <a:rPr lang="en-GB" sz="2400" b="1">
                <a:solidFill>
                  <a:schemeClr val="tx2"/>
                </a:solidFill>
                <a:latin typeface="Segoe Print"/>
              </a:rPr>
              <a:t>School Uniform </a:t>
            </a:r>
          </a:p>
        </p:txBody>
      </p:sp>
      <p:cxnSp>
        <p:nvCxnSpPr>
          <p:cNvPr id="11" name="Straight Connector 10"/>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696025" y="5459945"/>
            <a:ext cx="3210625" cy="1856540"/>
            <a:chOff x="8200425" y="4995609"/>
            <a:chExt cx="4614229" cy="2553721"/>
          </a:xfrm>
        </p:grpSpPr>
        <p:grpSp>
          <p:nvGrpSpPr>
            <p:cNvPr id="15" name="Group 14"/>
            <p:cNvGrpSpPr/>
            <p:nvPr/>
          </p:nvGrpSpPr>
          <p:grpSpPr>
            <a:xfrm>
              <a:off x="8200425" y="4995609"/>
              <a:ext cx="4614229" cy="2090296"/>
              <a:chOff x="7538169" y="5338258"/>
              <a:chExt cx="4658259" cy="2064062"/>
            </a:xfrm>
          </p:grpSpPr>
          <p:pic>
            <p:nvPicPr>
              <p:cNvPr id="17" name="Picture 4" descr="Flying swan image Royalty Free Stock SVG Vector"/>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Flying swan image Royalty Free Stock SVG Vector"/>
              <p:cNvPicPr>
                <a:picLocks noChangeAspect="1" noChangeArrowheads="1"/>
              </p:cNvPicPr>
              <p:nvPr/>
            </p:nvPicPr>
            <p:blipFill>
              <a:blip r:embed="rId3">
                <a:duotone>
                  <a:prstClr val="black"/>
                  <a:schemeClr val="bg2">
                    <a:lumMod val="75000"/>
                    <a:tint val="45000"/>
                    <a:satMod val="400000"/>
                  </a:schemeClr>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Flying swan image Royalty Free Stock SVG Vector"/>
              <p:cNvPicPr>
                <a:picLocks noChangeAspect="1" noChangeArrowheads="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14" name="Picture 6" descr="See related image detail. Mountain River Logo Icon Vector Stock Vector - Illustration of icon ..."/>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pic>
        <p:nvPicPr>
          <p:cNvPr id="20" name="Picture 19"/>
          <p:cNvPicPr>
            <a:picLocks noChangeAspect="1"/>
          </p:cNvPicPr>
          <p:nvPr/>
        </p:nvPicPr>
        <p:blipFill rotWithShape="1">
          <a:blip r:embed="rId7">
            <a:clrChange>
              <a:clrFrom>
                <a:srgbClr val="FFFFFF"/>
              </a:clrFrom>
              <a:clrTo>
                <a:srgbClr val="FFFFFF">
                  <a:alpha val="0"/>
                </a:srgbClr>
              </a:clrTo>
            </a:clrChange>
          </a:blip>
          <a:srcRect l="70791" b="10907"/>
          <a:stretch/>
        </p:blipFill>
        <p:spPr>
          <a:xfrm>
            <a:off x="9924357" y="3730215"/>
            <a:ext cx="2000090" cy="2489711"/>
          </a:xfrm>
          <a:prstGeom prst="rect">
            <a:avLst/>
          </a:prstGeom>
        </p:spPr>
      </p:pic>
      <p:pic>
        <p:nvPicPr>
          <p:cNvPr id="24" name="Picture 23"/>
          <p:cNvPicPr>
            <a:picLocks noChangeAspect="1"/>
          </p:cNvPicPr>
          <p:nvPr/>
        </p:nvPicPr>
        <p:blipFill>
          <a:blip r:embed="rId8">
            <a:clrChange>
              <a:clrFrom>
                <a:srgbClr val="FFFFFF"/>
              </a:clrFrom>
              <a:clrTo>
                <a:srgbClr val="FFFFFF">
                  <a:alpha val="0"/>
                </a:srgbClr>
              </a:clrTo>
            </a:clrChange>
          </a:blip>
          <a:stretch>
            <a:fillRect/>
          </a:stretch>
        </p:blipFill>
        <p:spPr>
          <a:xfrm>
            <a:off x="5716256" y="992985"/>
            <a:ext cx="2035542" cy="2306196"/>
          </a:xfrm>
          <a:prstGeom prst="rect">
            <a:avLst/>
          </a:prstGeom>
        </p:spPr>
      </p:pic>
      <p:pic>
        <p:nvPicPr>
          <p:cNvPr id="25" name="Picture 24"/>
          <p:cNvPicPr>
            <a:picLocks noChangeAspect="1"/>
          </p:cNvPicPr>
          <p:nvPr/>
        </p:nvPicPr>
        <p:blipFill rotWithShape="1">
          <a:blip r:embed="rId9">
            <a:clrChange>
              <a:clrFrom>
                <a:srgbClr val="FFFFFF"/>
              </a:clrFrom>
              <a:clrTo>
                <a:srgbClr val="FFFFFF">
                  <a:alpha val="0"/>
                </a:srgbClr>
              </a:clrTo>
            </a:clrChange>
          </a:blip>
          <a:srcRect l="72199" b="11426"/>
          <a:stretch/>
        </p:blipFill>
        <p:spPr>
          <a:xfrm>
            <a:off x="9186123" y="818540"/>
            <a:ext cx="2796524" cy="2911675"/>
          </a:xfrm>
          <a:prstGeom prst="rect">
            <a:avLst/>
          </a:prstGeom>
        </p:spPr>
      </p:pic>
      <p:pic>
        <p:nvPicPr>
          <p:cNvPr id="26" name="Picture 25"/>
          <p:cNvPicPr>
            <a:picLocks noChangeAspect="1"/>
          </p:cNvPicPr>
          <p:nvPr/>
        </p:nvPicPr>
        <p:blipFill rotWithShape="1">
          <a:blip r:embed="rId9">
            <a:clrChange>
              <a:clrFrom>
                <a:srgbClr val="FFFFFF"/>
              </a:clrFrom>
              <a:clrTo>
                <a:srgbClr val="FFFFFF">
                  <a:alpha val="0"/>
                </a:srgbClr>
              </a:clrTo>
            </a:clrChange>
          </a:blip>
          <a:srcRect r="26802" b="11576"/>
          <a:stretch/>
        </p:blipFill>
        <p:spPr>
          <a:xfrm>
            <a:off x="1914207" y="3666786"/>
            <a:ext cx="6290989" cy="2483569"/>
          </a:xfrm>
          <a:prstGeom prst="rect">
            <a:avLst/>
          </a:prstGeom>
        </p:spPr>
      </p:pic>
      <p:pic>
        <p:nvPicPr>
          <p:cNvPr id="27" name="Picture 26"/>
          <p:cNvPicPr>
            <a:picLocks noChangeAspect="1"/>
          </p:cNvPicPr>
          <p:nvPr/>
        </p:nvPicPr>
        <p:blipFill rotWithShape="1">
          <a:blip r:embed="rId7">
            <a:clrChange>
              <a:clrFrom>
                <a:srgbClr val="FFFFFF"/>
              </a:clrFrom>
              <a:clrTo>
                <a:srgbClr val="FFFFFF">
                  <a:alpha val="0"/>
                </a:srgbClr>
              </a:clrTo>
            </a:clrChange>
          </a:blip>
          <a:srcRect r="28653" b="15845"/>
          <a:stretch/>
        </p:blipFill>
        <p:spPr>
          <a:xfrm>
            <a:off x="2118635" y="1564199"/>
            <a:ext cx="3767226" cy="1813416"/>
          </a:xfrm>
          <a:prstGeom prst="rect">
            <a:avLst/>
          </a:prstGeom>
        </p:spPr>
      </p:pic>
      <p:grpSp>
        <p:nvGrpSpPr>
          <p:cNvPr id="35" name="Group 34"/>
          <p:cNvGrpSpPr/>
          <p:nvPr/>
        </p:nvGrpSpPr>
        <p:grpSpPr>
          <a:xfrm>
            <a:off x="293801" y="250349"/>
            <a:ext cx="1357200" cy="1216295"/>
            <a:chOff x="221095" y="155305"/>
            <a:chExt cx="1357200" cy="1323500"/>
          </a:xfrm>
        </p:grpSpPr>
        <p:sp>
          <p:nvSpPr>
            <p:cNvPr id="36" name="Oval 35"/>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icture 2"/>
            <p:cNvPicPr>
              <a:picLocks noChangeAspect="1" noChangeArrowheads="1"/>
            </p:cNvPicPr>
            <p:nvPr/>
          </p:nvPicPr>
          <p:blipFill rotWithShape="1">
            <a:blip r:embed="rId10"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8" name="Rectangle 37"/>
          <p:cNvSpPr/>
          <p:nvPr/>
        </p:nvSpPr>
        <p:spPr>
          <a:xfrm>
            <a:off x="2260600" y="6186060"/>
            <a:ext cx="5852293" cy="369332"/>
          </a:xfrm>
          <a:prstGeom prst="rect">
            <a:avLst/>
          </a:prstGeom>
          <a:ln w="28575">
            <a:solidFill>
              <a:srgbClr val="FF0000"/>
            </a:solidFill>
          </a:ln>
        </p:spPr>
        <p:txBody>
          <a:bodyPr wrap="square">
            <a:spAutoFit/>
          </a:bodyPr>
          <a:lstStyle/>
          <a:p>
            <a:r>
              <a:rPr lang="en-GB">
                <a:solidFill>
                  <a:srgbClr val="000000"/>
                </a:solidFill>
                <a:latin typeface="Segoe Print" panose="02000600000000000000" pitchFamily="2" charset="0"/>
              </a:rPr>
              <a:t>Tailored black trousers, skirt, pinafore or shorts</a:t>
            </a:r>
          </a:p>
        </p:txBody>
      </p:sp>
      <p:sp>
        <p:nvSpPr>
          <p:cNvPr id="39" name="Rectangle 38"/>
          <p:cNvSpPr/>
          <p:nvPr/>
        </p:nvSpPr>
        <p:spPr>
          <a:xfrm>
            <a:off x="8112893" y="3816532"/>
            <a:ext cx="3875968" cy="369332"/>
          </a:xfrm>
          <a:prstGeom prst="rect">
            <a:avLst/>
          </a:prstGeom>
          <a:ln w="28575">
            <a:solidFill>
              <a:srgbClr val="FF0000"/>
            </a:solidFill>
          </a:ln>
        </p:spPr>
        <p:txBody>
          <a:bodyPr wrap="square">
            <a:spAutoFit/>
          </a:bodyPr>
          <a:lstStyle/>
          <a:p>
            <a:r>
              <a:rPr lang="en-GB">
                <a:solidFill>
                  <a:srgbClr val="000000"/>
                </a:solidFill>
                <a:latin typeface="Segoe Print" panose="02000600000000000000" pitchFamily="2" charset="0"/>
              </a:rPr>
              <a:t>Summer dress or culottes dress</a:t>
            </a:r>
          </a:p>
        </p:txBody>
      </p:sp>
      <p:sp>
        <p:nvSpPr>
          <p:cNvPr id="40" name="Rectangle 39"/>
          <p:cNvSpPr/>
          <p:nvPr/>
        </p:nvSpPr>
        <p:spPr>
          <a:xfrm>
            <a:off x="8617847" y="4924972"/>
            <a:ext cx="1250459" cy="369332"/>
          </a:xfrm>
          <a:prstGeom prst="rect">
            <a:avLst/>
          </a:prstGeom>
          <a:ln w="28575">
            <a:solidFill>
              <a:srgbClr val="FF0000"/>
            </a:solidFill>
          </a:ln>
        </p:spPr>
        <p:txBody>
          <a:bodyPr wrap="square">
            <a:spAutoFit/>
          </a:bodyPr>
          <a:lstStyle/>
          <a:p>
            <a:r>
              <a:rPr lang="en-GB">
                <a:solidFill>
                  <a:srgbClr val="000000"/>
                </a:solidFill>
                <a:latin typeface="Segoe Print" panose="02000600000000000000" pitchFamily="2" charset="0"/>
              </a:rPr>
              <a:t>Book bag</a:t>
            </a:r>
          </a:p>
        </p:txBody>
      </p:sp>
      <p:sp>
        <p:nvSpPr>
          <p:cNvPr id="41" name="Rectangle 40"/>
          <p:cNvSpPr/>
          <p:nvPr/>
        </p:nvSpPr>
        <p:spPr>
          <a:xfrm>
            <a:off x="2298449" y="3421716"/>
            <a:ext cx="5612496" cy="369332"/>
          </a:xfrm>
          <a:prstGeom prst="rect">
            <a:avLst/>
          </a:prstGeom>
          <a:ln w="28575">
            <a:solidFill>
              <a:srgbClr val="FF0000"/>
            </a:solidFill>
          </a:ln>
        </p:spPr>
        <p:txBody>
          <a:bodyPr wrap="square">
            <a:spAutoFit/>
          </a:bodyPr>
          <a:lstStyle/>
          <a:p>
            <a:r>
              <a:rPr lang="en-GB">
                <a:solidFill>
                  <a:srgbClr val="000000"/>
                </a:solidFill>
                <a:latin typeface="Segoe Print" panose="02000600000000000000" pitchFamily="2" charset="0"/>
              </a:rPr>
              <a:t>Waterside jumper or cardigan and polo top</a:t>
            </a:r>
          </a:p>
        </p:txBody>
      </p:sp>
    </p:spTree>
    <p:extLst>
      <p:ext uri="{BB962C8B-B14F-4D97-AF65-F5344CB8AC3E}">
        <p14:creationId xmlns:p14="http://schemas.microsoft.com/office/powerpoint/2010/main" val="2874782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AutoShape 4" descr="Image result for books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itle 1"/>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9" name="TextBox 8"/>
          <p:cNvSpPr txBox="1"/>
          <p:nvPr/>
        </p:nvSpPr>
        <p:spPr>
          <a:xfrm>
            <a:off x="2387600" y="1235812"/>
            <a:ext cx="4279900" cy="461665"/>
          </a:xfrm>
          <a:prstGeom prst="rect">
            <a:avLst/>
          </a:prstGeom>
          <a:noFill/>
        </p:spPr>
        <p:txBody>
          <a:bodyPr wrap="square" rtlCol="0">
            <a:spAutoFit/>
          </a:bodyPr>
          <a:lstStyle/>
          <a:p>
            <a:r>
              <a:rPr lang="en-GB" sz="2400" b="1">
                <a:solidFill>
                  <a:schemeClr val="tx2"/>
                </a:solidFill>
                <a:latin typeface="Segoe Print" panose="02000600000000000000" pitchFamily="2" charset="0"/>
              </a:rPr>
              <a:t>Footwear reminders</a:t>
            </a:r>
          </a:p>
        </p:txBody>
      </p:sp>
      <p:cxnSp>
        <p:nvCxnSpPr>
          <p:cNvPr id="11" name="Straight Connector 10"/>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468859" y="5253301"/>
            <a:ext cx="2893054" cy="1856540"/>
            <a:chOff x="8200426" y="4995609"/>
            <a:chExt cx="4614228" cy="2553721"/>
          </a:xfrm>
        </p:grpSpPr>
        <p:grpSp>
          <p:nvGrpSpPr>
            <p:cNvPr id="15" name="Group 14"/>
            <p:cNvGrpSpPr/>
            <p:nvPr/>
          </p:nvGrpSpPr>
          <p:grpSpPr>
            <a:xfrm>
              <a:off x="8200426" y="4995609"/>
              <a:ext cx="4614228" cy="2090296"/>
              <a:chOff x="7538169" y="5338258"/>
              <a:chExt cx="4658259" cy="2064062"/>
            </a:xfrm>
          </p:grpSpPr>
          <p:pic>
            <p:nvPicPr>
              <p:cNvPr id="17" name="Picture 4" descr="Flying swan image Royalty Free Stock SVG Vector"/>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Flying swan image Royalty Free Stock SVG Vector"/>
              <p:cNvPicPr>
                <a:picLocks noChangeAspect="1" noChangeArrowheads="1"/>
              </p:cNvPicPr>
              <p:nvPr/>
            </p:nvPicPr>
            <p:blipFill>
              <a:blip r:embed="rId3">
                <a:duotone>
                  <a:prstClr val="black"/>
                  <a:schemeClr val="bg2">
                    <a:lumMod val="75000"/>
                    <a:tint val="45000"/>
                    <a:satMod val="400000"/>
                  </a:schemeClr>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Flying swan image Royalty Free Stock SVG Vector"/>
              <p:cNvPicPr>
                <a:picLocks noChangeAspect="1" noChangeArrowheads="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14" name="Picture 6" descr="See related image detail. Mountain River Logo Icon Vector Stock Vector - Illustration of icon ..."/>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pic>
        <p:nvPicPr>
          <p:cNvPr id="29" name="Picture 28"/>
          <p:cNvPicPr>
            <a:picLocks noChangeAspect="1"/>
          </p:cNvPicPr>
          <p:nvPr/>
        </p:nvPicPr>
        <p:blipFill rotWithShape="1">
          <a:blip r:embed="rId7">
            <a:clrChange>
              <a:clrFrom>
                <a:srgbClr val="FFFFFF"/>
              </a:clrFrom>
              <a:clrTo>
                <a:srgbClr val="FFFFFF">
                  <a:alpha val="0"/>
                </a:srgbClr>
              </a:clrTo>
            </a:clrChange>
          </a:blip>
          <a:srcRect t="29614" b="33451"/>
          <a:stretch/>
        </p:blipFill>
        <p:spPr>
          <a:xfrm>
            <a:off x="1578295" y="1623047"/>
            <a:ext cx="10010844" cy="1372610"/>
          </a:xfrm>
          <a:prstGeom prst="rect">
            <a:avLst/>
          </a:prstGeom>
        </p:spPr>
      </p:pic>
      <p:pic>
        <p:nvPicPr>
          <p:cNvPr id="512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21300" y="3109388"/>
            <a:ext cx="6130189" cy="3359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Rectangle 32"/>
          <p:cNvSpPr/>
          <p:nvPr/>
        </p:nvSpPr>
        <p:spPr>
          <a:xfrm>
            <a:off x="2052848" y="4246389"/>
            <a:ext cx="3162300" cy="1015663"/>
          </a:xfrm>
          <a:prstGeom prst="rect">
            <a:avLst/>
          </a:prstGeom>
          <a:ln w="28575">
            <a:solidFill>
              <a:srgbClr val="FF0000"/>
            </a:solidFill>
          </a:ln>
        </p:spPr>
        <p:txBody>
          <a:bodyPr wrap="square">
            <a:spAutoFit/>
          </a:bodyPr>
          <a:lstStyle/>
          <a:p>
            <a:r>
              <a:rPr lang="en-GB" sz="2000">
                <a:solidFill>
                  <a:srgbClr val="000000"/>
                </a:solidFill>
                <a:latin typeface="Segoe Print" panose="02000600000000000000" pitchFamily="2" charset="0"/>
              </a:rPr>
              <a:t>Your child will need to wear black trainers on PE days.</a:t>
            </a:r>
          </a:p>
        </p:txBody>
      </p:sp>
      <p:sp>
        <p:nvSpPr>
          <p:cNvPr id="34" name="Circular Arrow 33"/>
          <p:cNvSpPr/>
          <p:nvPr/>
        </p:nvSpPr>
        <p:spPr>
          <a:xfrm flipH="1">
            <a:off x="3038946" y="3109388"/>
            <a:ext cx="2714154" cy="1921725"/>
          </a:xfrm>
          <a:prstGeom prst="circularArrow">
            <a:avLst>
              <a:gd name="adj1" fmla="val 12500"/>
              <a:gd name="adj2" fmla="val 1142319"/>
              <a:gd name="adj3" fmla="val 20457681"/>
              <a:gd name="adj4" fmla="val 10800000"/>
              <a:gd name="adj5" fmla="val 20432"/>
            </a:avLst>
          </a:prstGeom>
          <a:solidFill>
            <a:srgbClr val="FF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24" name="Group 23"/>
          <p:cNvGrpSpPr/>
          <p:nvPr/>
        </p:nvGrpSpPr>
        <p:grpSpPr>
          <a:xfrm>
            <a:off x="293801" y="250349"/>
            <a:ext cx="1357200" cy="1216295"/>
            <a:chOff x="221095" y="155305"/>
            <a:chExt cx="1357200" cy="1323500"/>
          </a:xfrm>
        </p:grpSpPr>
        <p:sp>
          <p:nvSpPr>
            <p:cNvPr id="25" name="Oval 24"/>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
            <p:cNvPicPr>
              <a:picLocks noChangeAspect="1" noChangeArrowheads="1"/>
            </p:cNvPicPr>
            <p:nvPr/>
          </p:nvPicPr>
          <p:blipFill rotWithShape="1">
            <a:blip r:embed="rId9"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333942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AutoShape 4" descr="Image result for books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itle 1"/>
          <p:cNvSpPr txBox="1">
            <a:spLocks/>
          </p:cNvSpPr>
          <p:nvPr/>
        </p:nvSpPr>
        <p:spPr>
          <a:xfrm>
            <a:off x="2298449" y="48260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sp>
        <p:nvSpPr>
          <p:cNvPr id="9" name="TextBox 8"/>
          <p:cNvSpPr txBox="1"/>
          <p:nvPr/>
        </p:nvSpPr>
        <p:spPr>
          <a:xfrm>
            <a:off x="217837" y="1713676"/>
            <a:ext cx="3365500" cy="461665"/>
          </a:xfrm>
          <a:prstGeom prst="rect">
            <a:avLst/>
          </a:prstGeom>
          <a:noFill/>
        </p:spPr>
        <p:txBody>
          <a:bodyPr wrap="square" lIns="91440" tIns="45720" rIns="91440" bIns="45720" rtlCol="0" anchor="t">
            <a:spAutoFit/>
          </a:bodyPr>
          <a:lstStyle/>
          <a:p>
            <a:r>
              <a:rPr lang="en-GB" sz="2400" b="1">
                <a:solidFill>
                  <a:schemeClr val="tx2"/>
                </a:solidFill>
                <a:latin typeface="Segoe Print"/>
              </a:rPr>
              <a:t>PE kit</a:t>
            </a:r>
            <a:endParaRPr lang="en-GB" sz="2400" b="1">
              <a:solidFill>
                <a:schemeClr val="tx2"/>
              </a:solidFill>
              <a:latin typeface="Segoe Print" panose="02000600000000000000" pitchFamily="2" charset="0"/>
            </a:endParaRPr>
          </a:p>
        </p:txBody>
      </p:sp>
      <p:cxnSp>
        <p:nvCxnSpPr>
          <p:cNvPr id="11" name="Straight Connector 10"/>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696025" y="5459945"/>
            <a:ext cx="3210625" cy="1856540"/>
            <a:chOff x="8200425" y="4995609"/>
            <a:chExt cx="4614229" cy="2553721"/>
          </a:xfrm>
        </p:grpSpPr>
        <p:grpSp>
          <p:nvGrpSpPr>
            <p:cNvPr id="15" name="Group 14"/>
            <p:cNvGrpSpPr/>
            <p:nvPr/>
          </p:nvGrpSpPr>
          <p:grpSpPr>
            <a:xfrm>
              <a:off x="8200425" y="4995609"/>
              <a:ext cx="4614229" cy="2090296"/>
              <a:chOff x="7538169" y="5338258"/>
              <a:chExt cx="4658259" cy="2064062"/>
            </a:xfrm>
          </p:grpSpPr>
          <p:pic>
            <p:nvPicPr>
              <p:cNvPr id="17" name="Picture 4" descr="Flying swan image Royalty Free Stock SVG Vector"/>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Flying swan image Royalty Free Stock SVG Vector"/>
              <p:cNvPicPr>
                <a:picLocks noChangeAspect="1" noChangeArrowheads="1"/>
              </p:cNvPicPr>
              <p:nvPr/>
            </p:nvPicPr>
            <p:blipFill>
              <a:blip r:embed="rId3">
                <a:duotone>
                  <a:prstClr val="black"/>
                  <a:schemeClr val="bg2">
                    <a:lumMod val="75000"/>
                    <a:tint val="45000"/>
                    <a:satMod val="400000"/>
                  </a:schemeClr>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Flying swan image Royalty Free Stock SVG Vector"/>
              <p:cNvPicPr>
                <a:picLocks noChangeAspect="1" noChangeArrowheads="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14" name="Picture 6" descr="See related image detail. Mountain River Logo Icon Vector Stock Vector - Illustration of icon ..."/>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pic>
        <p:nvPicPr>
          <p:cNvPr id="29" name="Picture 28"/>
          <p:cNvPicPr>
            <a:picLocks noChangeAspect="1"/>
          </p:cNvPicPr>
          <p:nvPr/>
        </p:nvPicPr>
        <p:blipFill rotWithShape="1">
          <a:blip r:embed="rId7">
            <a:clrChange>
              <a:clrFrom>
                <a:srgbClr val="FFFFFF"/>
              </a:clrFrom>
              <a:clrTo>
                <a:srgbClr val="FFFFFF">
                  <a:alpha val="0"/>
                </a:srgbClr>
              </a:clrTo>
            </a:clrChange>
          </a:blip>
          <a:srcRect l="5634" t="52415" r="58611" b="10949"/>
          <a:stretch/>
        </p:blipFill>
        <p:spPr>
          <a:xfrm>
            <a:off x="8508133" y="3495642"/>
            <a:ext cx="3111501" cy="2602906"/>
          </a:xfrm>
          <a:prstGeom prst="rect">
            <a:avLst/>
          </a:prstGeom>
        </p:spPr>
      </p:pic>
      <p:pic>
        <p:nvPicPr>
          <p:cNvPr id="30" name="Picture 29"/>
          <p:cNvPicPr>
            <a:picLocks noChangeAspect="1"/>
          </p:cNvPicPr>
          <p:nvPr/>
        </p:nvPicPr>
        <p:blipFill rotWithShape="1">
          <a:blip r:embed="rId7">
            <a:clrChange>
              <a:clrFrom>
                <a:srgbClr val="FFFFFF"/>
              </a:clrFrom>
              <a:clrTo>
                <a:srgbClr val="FFFFFF">
                  <a:alpha val="0"/>
                </a:srgbClr>
              </a:clrTo>
            </a:clrChange>
          </a:blip>
          <a:srcRect t="5659" r="59239" b="50444"/>
          <a:stretch/>
        </p:blipFill>
        <p:spPr>
          <a:xfrm>
            <a:off x="1553437" y="1730675"/>
            <a:ext cx="2151165" cy="1891371"/>
          </a:xfrm>
          <a:prstGeom prst="rect">
            <a:avLst/>
          </a:prstGeom>
        </p:spPr>
      </p:pic>
      <p:pic>
        <p:nvPicPr>
          <p:cNvPr id="31" name="Picture 30"/>
          <p:cNvPicPr>
            <a:picLocks noChangeAspect="1"/>
          </p:cNvPicPr>
          <p:nvPr/>
        </p:nvPicPr>
        <p:blipFill rotWithShape="1">
          <a:blip r:embed="rId7">
            <a:clrChange>
              <a:clrFrom>
                <a:srgbClr val="FFFFFF"/>
              </a:clrFrom>
              <a:clrTo>
                <a:srgbClr val="FFFFFF">
                  <a:alpha val="0"/>
                </a:srgbClr>
              </a:clrTo>
            </a:clrChange>
          </a:blip>
          <a:srcRect l="40425" t="32252" b="35215"/>
          <a:stretch/>
        </p:blipFill>
        <p:spPr>
          <a:xfrm>
            <a:off x="2260600" y="4349950"/>
            <a:ext cx="5184342" cy="2311400"/>
          </a:xfrm>
          <a:prstGeom prst="rect">
            <a:avLst/>
          </a:prstGeom>
        </p:spPr>
      </p:pic>
      <p:pic>
        <p:nvPicPr>
          <p:cNvPr id="32" name="Picture 31"/>
          <p:cNvPicPr>
            <a:picLocks noChangeAspect="1"/>
          </p:cNvPicPr>
          <p:nvPr/>
        </p:nvPicPr>
        <p:blipFill rotWithShape="1">
          <a:blip r:embed="rId7">
            <a:clrChange>
              <a:clrFrom>
                <a:srgbClr val="FFFFFF"/>
              </a:clrFrom>
              <a:clrTo>
                <a:srgbClr val="FFFFFF">
                  <a:alpha val="0"/>
                </a:srgbClr>
              </a:clrTo>
            </a:clrChange>
          </a:blip>
          <a:srcRect l="81362" t="66065" b="14816"/>
          <a:stretch/>
        </p:blipFill>
        <p:spPr>
          <a:xfrm>
            <a:off x="10556063" y="683780"/>
            <a:ext cx="1621954" cy="1358349"/>
          </a:xfrm>
          <a:prstGeom prst="rect">
            <a:avLst/>
          </a:prstGeom>
        </p:spPr>
      </p:pic>
      <p:pic>
        <p:nvPicPr>
          <p:cNvPr id="33" name="Picture 32"/>
          <p:cNvPicPr>
            <a:picLocks noChangeAspect="1"/>
          </p:cNvPicPr>
          <p:nvPr/>
        </p:nvPicPr>
        <p:blipFill rotWithShape="1">
          <a:blip r:embed="rId7">
            <a:clrChange>
              <a:clrFrom>
                <a:srgbClr val="FFFFFF"/>
              </a:clrFrom>
              <a:clrTo>
                <a:srgbClr val="FFFFFF">
                  <a:alpha val="0"/>
                </a:srgbClr>
              </a:clrTo>
            </a:clrChange>
          </a:blip>
          <a:srcRect l="41286" t="63176" r="19076" b="14808"/>
          <a:stretch/>
        </p:blipFill>
        <p:spPr>
          <a:xfrm>
            <a:off x="3937542" y="1602884"/>
            <a:ext cx="4945029" cy="2242295"/>
          </a:xfrm>
          <a:prstGeom prst="rect">
            <a:avLst/>
          </a:prstGeom>
        </p:spPr>
      </p:pic>
      <p:grpSp>
        <p:nvGrpSpPr>
          <p:cNvPr id="24" name="Group 23"/>
          <p:cNvGrpSpPr/>
          <p:nvPr/>
        </p:nvGrpSpPr>
        <p:grpSpPr>
          <a:xfrm>
            <a:off x="293801" y="250349"/>
            <a:ext cx="1357200" cy="1216295"/>
            <a:chOff x="221095" y="155305"/>
            <a:chExt cx="1357200" cy="1323500"/>
          </a:xfrm>
        </p:grpSpPr>
        <p:sp>
          <p:nvSpPr>
            <p:cNvPr id="25" name="Oval 24"/>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
            <p:cNvPicPr>
              <a:picLocks noChangeAspect="1" noChangeArrowheads="1"/>
            </p:cNvPicPr>
            <p:nvPr/>
          </p:nvPicPr>
          <p:blipFill rotWithShape="1">
            <a:blip r:embed="rId8"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7" name="Rectangle 26"/>
          <p:cNvSpPr/>
          <p:nvPr/>
        </p:nvSpPr>
        <p:spPr>
          <a:xfrm>
            <a:off x="2028071" y="6245567"/>
            <a:ext cx="3741803" cy="369332"/>
          </a:xfrm>
          <a:prstGeom prst="rect">
            <a:avLst/>
          </a:prstGeom>
          <a:ln w="28575">
            <a:solidFill>
              <a:srgbClr val="FF0000"/>
            </a:solidFill>
          </a:ln>
        </p:spPr>
        <p:txBody>
          <a:bodyPr wrap="square">
            <a:spAutoFit/>
          </a:bodyPr>
          <a:lstStyle/>
          <a:p>
            <a:r>
              <a:rPr lang="en-GB">
                <a:solidFill>
                  <a:srgbClr val="000000"/>
                </a:solidFill>
                <a:latin typeface="Segoe Print" panose="02000600000000000000" pitchFamily="2" charset="0"/>
              </a:rPr>
              <a:t>Black shorts, </a:t>
            </a:r>
            <a:r>
              <a:rPr lang="en-GB" err="1">
                <a:solidFill>
                  <a:srgbClr val="000000"/>
                </a:solidFill>
                <a:latin typeface="Segoe Print" panose="02000600000000000000" pitchFamily="2" charset="0"/>
              </a:rPr>
              <a:t>skort</a:t>
            </a:r>
            <a:r>
              <a:rPr lang="en-GB">
                <a:solidFill>
                  <a:srgbClr val="000000"/>
                </a:solidFill>
                <a:latin typeface="Segoe Print" panose="02000600000000000000" pitchFamily="2" charset="0"/>
              </a:rPr>
              <a:t> or joggers</a:t>
            </a:r>
          </a:p>
        </p:txBody>
      </p:sp>
      <p:sp>
        <p:nvSpPr>
          <p:cNvPr id="34" name="Rectangle 33"/>
          <p:cNvSpPr/>
          <p:nvPr/>
        </p:nvSpPr>
        <p:spPr>
          <a:xfrm>
            <a:off x="7877831" y="6164356"/>
            <a:ext cx="3741803" cy="369332"/>
          </a:xfrm>
          <a:prstGeom prst="rect">
            <a:avLst/>
          </a:prstGeom>
          <a:ln w="28575">
            <a:solidFill>
              <a:srgbClr val="FF0000"/>
            </a:solidFill>
          </a:ln>
        </p:spPr>
        <p:txBody>
          <a:bodyPr wrap="square">
            <a:spAutoFit/>
          </a:bodyPr>
          <a:lstStyle/>
          <a:p>
            <a:r>
              <a:rPr lang="en-GB">
                <a:solidFill>
                  <a:srgbClr val="000000"/>
                </a:solidFill>
                <a:latin typeface="Segoe Print" panose="02000600000000000000" pitchFamily="2" charset="0"/>
              </a:rPr>
              <a:t>Waterside leggings and top</a:t>
            </a:r>
          </a:p>
        </p:txBody>
      </p:sp>
      <p:sp>
        <p:nvSpPr>
          <p:cNvPr id="35" name="Rectangle 34"/>
          <p:cNvSpPr/>
          <p:nvPr/>
        </p:nvSpPr>
        <p:spPr>
          <a:xfrm>
            <a:off x="2358164" y="3826854"/>
            <a:ext cx="6071495" cy="369332"/>
          </a:xfrm>
          <a:prstGeom prst="rect">
            <a:avLst/>
          </a:prstGeom>
          <a:ln w="28575">
            <a:solidFill>
              <a:srgbClr val="FF0000"/>
            </a:solidFill>
          </a:ln>
        </p:spPr>
        <p:txBody>
          <a:bodyPr wrap="square">
            <a:spAutoFit/>
          </a:bodyPr>
          <a:lstStyle/>
          <a:p>
            <a:r>
              <a:rPr lang="en-GB">
                <a:solidFill>
                  <a:srgbClr val="000000"/>
                </a:solidFill>
                <a:latin typeface="Segoe Print" panose="02000600000000000000" pitchFamily="2" charset="0"/>
              </a:rPr>
              <a:t>Waterside PE t-shirt, waterproof coat and fleece</a:t>
            </a:r>
          </a:p>
        </p:txBody>
      </p:sp>
      <p:sp>
        <p:nvSpPr>
          <p:cNvPr id="36" name="Rectangle 35"/>
          <p:cNvSpPr/>
          <p:nvPr/>
        </p:nvSpPr>
        <p:spPr>
          <a:xfrm>
            <a:off x="9928861" y="2013725"/>
            <a:ext cx="1870902" cy="369332"/>
          </a:xfrm>
          <a:prstGeom prst="rect">
            <a:avLst/>
          </a:prstGeom>
          <a:ln w="28575">
            <a:solidFill>
              <a:srgbClr val="FF0000"/>
            </a:solidFill>
          </a:ln>
        </p:spPr>
        <p:txBody>
          <a:bodyPr wrap="square">
            <a:spAutoFit/>
          </a:bodyPr>
          <a:lstStyle/>
          <a:p>
            <a:r>
              <a:rPr lang="en-GB">
                <a:solidFill>
                  <a:srgbClr val="000000"/>
                </a:solidFill>
                <a:latin typeface="Segoe Print" panose="02000600000000000000" pitchFamily="2" charset="0"/>
              </a:rPr>
              <a:t>Waterside hat</a:t>
            </a:r>
          </a:p>
        </p:txBody>
      </p:sp>
    </p:spTree>
    <p:extLst>
      <p:ext uri="{BB962C8B-B14F-4D97-AF65-F5344CB8AC3E}">
        <p14:creationId xmlns:p14="http://schemas.microsoft.com/office/powerpoint/2010/main" val="4044431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AutoShape 4" descr="Image result for books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itle 1"/>
          <p:cNvSpPr txBox="1">
            <a:spLocks/>
          </p:cNvSpPr>
          <p:nvPr/>
        </p:nvSpPr>
        <p:spPr>
          <a:xfrm>
            <a:off x="2298449" y="43923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cxnSp>
        <p:nvCxnSpPr>
          <p:cNvPr id="11" name="Straight Connector 10"/>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696025" y="5459947"/>
            <a:ext cx="3210625" cy="1856540"/>
            <a:chOff x="8200425" y="4995610"/>
            <a:chExt cx="4614229" cy="2553720"/>
          </a:xfrm>
        </p:grpSpPr>
        <p:grpSp>
          <p:nvGrpSpPr>
            <p:cNvPr id="15" name="Group 14"/>
            <p:cNvGrpSpPr/>
            <p:nvPr/>
          </p:nvGrpSpPr>
          <p:grpSpPr>
            <a:xfrm>
              <a:off x="8200425" y="4995610"/>
              <a:ext cx="4614229" cy="2090295"/>
              <a:chOff x="7538169" y="5338258"/>
              <a:chExt cx="4658259" cy="2064062"/>
            </a:xfrm>
          </p:grpSpPr>
          <p:pic>
            <p:nvPicPr>
              <p:cNvPr id="17" name="Picture 4" descr="Flying swan image Royalty Free Stock SVG Vector"/>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Flying swan image Royalty Free Stock SVG Vector"/>
              <p:cNvPicPr>
                <a:picLocks noChangeAspect="1" noChangeArrowheads="1"/>
              </p:cNvPicPr>
              <p:nvPr/>
            </p:nvPicPr>
            <p:blipFill>
              <a:blip r:embed="rId3">
                <a:duotone>
                  <a:prstClr val="black"/>
                  <a:schemeClr val="bg2">
                    <a:lumMod val="75000"/>
                    <a:tint val="45000"/>
                    <a:satMod val="400000"/>
                  </a:schemeClr>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Flying swan image Royalty Free Stock SVG Vector"/>
              <p:cNvPicPr>
                <a:picLocks noChangeAspect="1" noChangeArrowheads="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14" name="Picture 6" descr="See related image detail. Mountain River Logo Icon Vector Stock Vector - Illustration of icon ..."/>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sp>
        <p:nvSpPr>
          <p:cNvPr id="6" name="Rectangle 4"/>
          <p:cNvSpPr>
            <a:spLocks noChangeArrowheads="1"/>
          </p:cNvSpPr>
          <p:nvPr/>
        </p:nvSpPr>
        <p:spPr bwMode="auto">
          <a:xfrm>
            <a:off x="3974419" y="984250"/>
            <a:ext cx="8039782" cy="1822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8700" rIns="0" bIns="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lvl="0"/>
            <a:r>
              <a:rPr lang="en-US" altLang="en-US" b="1">
                <a:solidFill>
                  <a:srgbClr val="1A1A1A"/>
                </a:solidFill>
                <a:latin typeface="Segoe Print" panose="02000600000000000000" pitchFamily="2" charset="0"/>
              </a:rPr>
              <a:t>Every child must have a Parent Pay account, regardless of eligibility, as this is the only way that meals can be ordered in future.</a:t>
            </a:r>
          </a:p>
          <a:p>
            <a:pPr lvl="0"/>
            <a:endParaRPr lang="en-US" altLang="en-US" b="1">
              <a:solidFill>
                <a:srgbClr val="1A1A1A"/>
              </a:solidFill>
              <a:latin typeface="Segoe Print" panose="02000600000000000000" pitchFamily="2" charset="0"/>
            </a:endParaRPr>
          </a:p>
          <a:p>
            <a:pPr lvl="0"/>
            <a:r>
              <a:rPr lang="en-US" altLang="en-US" b="1">
                <a:solidFill>
                  <a:srgbClr val="1A1A1A"/>
                </a:solidFill>
                <a:latin typeface="Segoe Print" panose="02000600000000000000" pitchFamily="2" charset="0"/>
              </a:rPr>
              <a:t>If you need to open a Parent Pay account please contact the school office to obtain an activation letter to access the website and order online.</a:t>
            </a:r>
          </a:p>
        </p:txBody>
      </p:sp>
      <p:pic>
        <p:nvPicPr>
          <p:cNvPr id="6149" name="Picture 5" descr="Parentpa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500" y="261121525"/>
            <a:ext cx="2857500" cy="790575"/>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0613" y="2512594"/>
            <a:ext cx="2857500"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rotWithShape="1">
          <a:blip r:embed="rId9">
            <a:extLst>
              <a:ext uri="{28A0092B-C50C-407E-A947-70E740481C1C}">
                <a14:useLocalDpi xmlns:a14="http://schemas.microsoft.com/office/drawing/2010/main" val="0"/>
              </a:ext>
            </a:extLst>
          </a:blip>
          <a:srcRect l="50000"/>
          <a:stretch/>
        </p:blipFill>
        <p:spPr bwMode="auto">
          <a:xfrm>
            <a:off x="2505602" y="5210279"/>
            <a:ext cx="996324" cy="1101553"/>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3"/>
          <p:cNvPicPr>
            <a:picLocks noChangeAspect="1" noChangeArrowheads="1"/>
          </p:cNvPicPr>
          <p:nvPr/>
        </p:nvPicPr>
        <p:blipFill rotWithShape="1">
          <a:blip r:embed="rId9">
            <a:extLst>
              <a:ext uri="{28A0092B-C50C-407E-A947-70E740481C1C}">
                <a14:useLocalDpi xmlns:a14="http://schemas.microsoft.com/office/drawing/2010/main" val="0"/>
              </a:ext>
            </a:extLst>
          </a:blip>
          <a:srcRect r="50000"/>
          <a:stretch/>
        </p:blipFill>
        <p:spPr bwMode="auto">
          <a:xfrm>
            <a:off x="2313219" y="1194880"/>
            <a:ext cx="1357081" cy="1500412"/>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8659" y="1944857"/>
            <a:ext cx="1377950" cy="3105150"/>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5" name="Picture 5"/>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570318" y="5296600"/>
            <a:ext cx="853399" cy="961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6"/>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498647" y="5287443"/>
            <a:ext cx="3402364" cy="961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7" name="Picture 7"/>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94310" y="5287443"/>
            <a:ext cx="3340337" cy="921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Rectangle 4"/>
          <p:cNvSpPr>
            <a:spLocks noChangeArrowheads="1"/>
          </p:cNvSpPr>
          <p:nvPr/>
        </p:nvSpPr>
        <p:spPr bwMode="auto">
          <a:xfrm>
            <a:off x="-2628899" y="10733905"/>
            <a:ext cx="12992100" cy="451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8700" rIns="0" bIns="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lvl="0"/>
            <a:r>
              <a:rPr lang="en-US" altLang="en-US" b="1">
                <a:solidFill>
                  <a:srgbClr val="1A1A1A"/>
                </a:solidFill>
                <a:latin typeface="Segoe Print" panose="02000600000000000000" pitchFamily="2" charset="0"/>
              </a:rPr>
              <a:t>Every child must have a Parent Pay account, regardless of eligibility, as this is the only way that meals can be ordered in future.    If you need to open a Parent Pay account please contact the school office to obtain an activation letter to access the website and order online.</a:t>
            </a:r>
            <a:endParaRPr lang="en-US" altLang="en-US">
              <a:solidFill>
                <a:srgbClr val="1A1A1A"/>
              </a:solidFill>
              <a:latin typeface="Segoe Print" panose="02000600000000000000" pitchFamily="2" charset="0"/>
            </a:endParaRPr>
          </a:p>
          <a:p>
            <a:pPr lvl="0" eaLnBrk="0" hangingPunct="0"/>
            <a:r>
              <a:rPr lang="en-US" altLang="en-US">
                <a:solidFill>
                  <a:srgbClr val="1A1A1A"/>
                </a:solidFill>
                <a:latin typeface="Segoe Print" panose="02000600000000000000" pitchFamily="2" charset="0"/>
              </a:rPr>
              <a:t>Meal bookings need to be placed </a:t>
            </a:r>
            <a:r>
              <a:rPr lang="en-US" altLang="en-US" b="1">
                <a:solidFill>
                  <a:srgbClr val="1A1A1A"/>
                </a:solidFill>
                <a:latin typeface="Segoe Print" panose="02000600000000000000" pitchFamily="2" charset="0"/>
              </a:rPr>
              <a:t>in advance</a:t>
            </a:r>
            <a:r>
              <a:rPr lang="en-US" altLang="en-US">
                <a:solidFill>
                  <a:srgbClr val="1A1A1A"/>
                </a:solidFill>
                <a:latin typeface="Segoe Print" panose="02000600000000000000" pitchFamily="2" charset="0"/>
              </a:rPr>
              <a:t> by </a:t>
            </a:r>
            <a:r>
              <a:rPr lang="en-US" altLang="en-US" b="1">
                <a:solidFill>
                  <a:srgbClr val="1A1A1A"/>
                </a:solidFill>
                <a:latin typeface="Segoe Print" panose="02000600000000000000" pitchFamily="2" charset="0"/>
              </a:rPr>
              <a:t>each Thursday</a:t>
            </a:r>
            <a:r>
              <a:rPr lang="en-US" altLang="en-US">
                <a:solidFill>
                  <a:srgbClr val="1A1A1A"/>
                </a:solidFill>
                <a:latin typeface="Segoe Print" panose="02000600000000000000" pitchFamily="2" charset="0"/>
              </a:rPr>
              <a:t> for the whole of the following week to give our catering team time to prepare. You will see the menus on Parent Pay and on this website.</a:t>
            </a:r>
          </a:p>
          <a:p>
            <a:pPr lvl="0" eaLnBrk="0" hangingPunct="0">
              <a:tabLst>
                <a:tab pos="3048000" algn="l"/>
              </a:tabLst>
            </a:pPr>
            <a:r>
              <a:rPr lang="en-US" altLang="en-US" b="1">
                <a:solidFill>
                  <a:srgbClr val="1A1A1A"/>
                </a:solidFill>
                <a:latin typeface="Segoe Print" panose="02000600000000000000" pitchFamily="2" charset="0"/>
              </a:rPr>
              <a:t>Children in Years, 3, 4, 5 &amp; 6 - </a:t>
            </a:r>
            <a:r>
              <a:rPr lang="en-US" altLang="en-US">
                <a:solidFill>
                  <a:srgbClr val="1A1A1A"/>
                </a:solidFill>
                <a:latin typeface="Segoe Print" panose="02000600000000000000" pitchFamily="2" charset="0"/>
              </a:rPr>
              <a:t> Any child who is eligible for Free School meals must also have a Parent Pay account to order meals online.  </a:t>
            </a:r>
          </a:p>
          <a:p>
            <a:pPr lvl="0" eaLnBrk="0" hangingPunct="0"/>
            <a:r>
              <a:rPr lang="en-US" altLang="en-US">
                <a:solidFill>
                  <a:srgbClr val="1A1A1A"/>
                </a:solidFill>
                <a:latin typeface="Segoe Print" panose="02000600000000000000" pitchFamily="2" charset="0"/>
              </a:rPr>
              <a:t>Please ensure that your account is kept in credit at all times.</a:t>
            </a:r>
          </a:p>
          <a:p>
            <a:pPr lvl="0" eaLnBrk="0" hangingPunct="0"/>
            <a:r>
              <a:rPr lang="en-US" altLang="en-US">
                <a:solidFill>
                  <a:srgbClr val="1A1A1A"/>
                </a:solidFill>
                <a:latin typeface="Segoe Print" panose="02000600000000000000" pitchFamily="2" charset="0"/>
              </a:rPr>
              <a:t>Our hot meals are provided by </a:t>
            </a:r>
            <a:r>
              <a:rPr lang="en-US" altLang="en-US" err="1">
                <a:solidFill>
                  <a:srgbClr val="1A1A1A"/>
                </a:solidFill>
                <a:latin typeface="Segoe Print" panose="02000600000000000000" pitchFamily="2" charset="0"/>
              </a:rPr>
              <a:t>Culinera</a:t>
            </a:r>
            <a:r>
              <a:rPr lang="en-US" altLang="en-US">
                <a:solidFill>
                  <a:srgbClr val="1A1A1A"/>
                </a:solidFill>
                <a:latin typeface="Segoe Print" panose="02000600000000000000" pitchFamily="2" charset="0"/>
              </a:rPr>
              <a:t> caterers.</a:t>
            </a:r>
            <a:endParaRPr lang="en-US" altLang="en-US" b="1">
              <a:solidFill>
                <a:srgbClr val="1A1A1A"/>
              </a:solidFill>
              <a:latin typeface="Segoe Print" panose="02000600000000000000" pitchFamily="2" charset="0"/>
            </a:endParaRPr>
          </a:p>
          <a:p>
            <a:pPr lvl="0" eaLnBrk="0" hangingPunct="0"/>
            <a:r>
              <a:rPr lang="en-US" altLang="en-US" b="1">
                <a:solidFill>
                  <a:srgbClr val="1A1A1A"/>
                </a:solidFill>
                <a:latin typeface="Segoe Print" panose="02000600000000000000" pitchFamily="2" charset="0"/>
              </a:rPr>
              <a:t>Parent Pay</a:t>
            </a:r>
          </a:p>
          <a:p>
            <a:pPr lvl="0" eaLnBrk="0" hangingPunct="0"/>
            <a:r>
              <a:rPr lang="en-US" altLang="en-US" sz="800">
                <a:solidFill>
                  <a:srgbClr val="1A1A1A"/>
                </a:solidFill>
                <a:latin typeface="Segoe Print" panose="02000600000000000000" pitchFamily="2" charset="0"/>
              </a:rPr>
              <a:t>Please access your Parent Pay account by</a:t>
            </a:r>
            <a:r>
              <a:rPr lang="en-US" altLang="en-US">
                <a:solidFill>
                  <a:srgbClr val="1A1A1A"/>
                </a:solidFill>
                <a:latin typeface="Segoe Print" panose="02000600000000000000" pitchFamily="2" charset="0"/>
              </a:rPr>
              <a:t> </a:t>
            </a:r>
            <a:r>
              <a:rPr lang="en-US" altLang="en-US" b="1">
                <a:solidFill>
                  <a:srgbClr val="80D531"/>
                </a:solidFill>
                <a:latin typeface="Segoe Print" panose="02000600000000000000" pitchFamily="2" charset="0"/>
                <a:hlinkClick r:id="rId14"/>
              </a:rPr>
              <a:t>clicking here</a:t>
            </a:r>
            <a:endParaRPr lang="en-US" altLang="en-US">
              <a:solidFill>
                <a:srgbClr val="1A1A1A"/>
              </a:solidFill>
              <a:latin typeface="Segoe Print" panose="02000600000000000000"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1A1A1A"/>
                </a:solidFill>
                <a:effectLst/>
                <a:latin typeface="Arial" pitchFamily="34" charset="0"/>
                <a:cs typeface="Arial" pitchFamily="34" charset="0"/>
              </a:rPr>
              <a:t>  </a:t>
            </a:r>
            <a:r>
              <a:rPr kumimoji="0" lang="en-US" altLang="en-US" sz="4900" b="0" i="0" u="none" strike="noStrike" cap="none" normalizeH="0" baseline="0">
                <a:ln>
                  <a:noFill/>
                </a:ln>
                <a:solidFill>
                  <a:srgbClr val="1A1A1A"/>
                </a:solidFill>
                <a:effectLst/>
                <a:latin typeface="Arial" pitchFamily="34" charset="0"/>
                <a:cs typeface="Arial" pitchFamily="34" charset="0"/>
              </a:rPr>
              <a:t> </a:t>
            </a:r>
            <a:r>
              <a:rPr kumimoji="0" lang="en-US" altLang="en-US" sz="1800" b="0" i="0" u="none" strike="noStrike" cap="none" normalizeH="0" baseline="0">
                <a:ln>
                  <a:noFill/>
                </a:ln>
                <a:solidFill>
                  <a:srgbClr val="1A1A1A"/>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1A1A1A"/>
                </a:solidFill>
                <a:effectLst/>
                <a:latin typeface="Arial" pitchFamily="34" charset="0"/>
                <a:cs typeface="Arial" pitchFamily="34" charset="0"/>
              </a:rPr>
              <a:t/>
            </a:r>
            <a:br>
              <a:rPr kumimoji="0" lang="en-US" altLang="en-US" sz="1800" b="0" i="0" u="none" strike="noStrike" cap="none" normalizeH="0" baseline="0">
                <a:ln>
                  <a:noFill/>
                </a:ln>
                <a:solidFill>
                  <a:srgbClr val="1A1A1A"/>
                </a:solidFill>
                <a:effectLst/>
                <a:latin typeface="Arial" pitchFamily="34" charset="0"/>
                <a:cs typeface="Arial" pitchFamily="34" charset="0"/>
              </a:rPr>
            </a:br>
            <a:endParaRPr kumimoji="0" lang="en-US" altLang="en-US" sz="1800" b="0" i="0" u="none" strike="noStrike" cap="none" normalizeH="0" baseline="0">
              <a:ln>
                <a:noFill/>
              </a:ln>
              <a:solidFill>
                <a:srgbClr val="1A1A1A"/>
              </a:solidFill>
              <a:effectLst/>
              <a:latin typeface="Arial" pitchFamily="34" charset="0"/>
              <a:cs typeface="Arial" pitchFamily="34" charset="0"/>
            </a:endParaRPr>
          </a:p>
        </p:txBody>
      </p:sp>
      <p:sp>
        <p:nvSpPr>
          <p:cNvPr id="2" name="Rectangle 1"/>
          <p:cNvSpPr/>
          <p:nvPr/>
        </p:nvSpPr>
        <p:spPr>
          <a:xfrm>
            <a:off x="2235200" y="2803409"/>
            <a:ext cx="6150188" cy="369332"/>
          </a:xfrm>
          <a:prstGeom prst="rect">
            <a:avLst/>
          </a:prstGeom>
          <a:ln w="19050">
            <a:solidFill>
              <a:srgbClr val="FF0000"/>
            </a:solidFill>
          </a:ln>
        </p:spPr>
        <p:txBody>
          <a:bodyPr wrap="square">
            <a:spAutoFit/>
          </a:bodyPr>
          <a:lstStyle/>
          <a:p>
            <a:pPr lvl="0" eaLnBrk="0" hangingPunct="0"/>
            <a:r>
              <a:rPr lang="en-US" altLang="en-US">
                <a:solidFill>
                  <a:srgbClr val="1A1A1A"/>
                </a:solidFill>
                <a:latin typeface="Segoe Print" panose="02000600000000000000" pitchFamily="2" charset="0"/>
              </a:rPr>
              <a:t>Access your Parent Pay account by </a:t>
            </a:r>
            <a:r>
              <a:rPr lang="en-US" altLang="en-US" b="1">
                <a:solidFill>
                  <a:srgbClr val="80D531"/>
                </a:solidFill>
                <a:latin typeface="Segoe Print" panose="02000600000000000000" pitchFamily="2" charset="0"/>
                <a:hlinkClick r:id="rId14"/>
              </a:rPr>
              <a:t>clicking here</a:t>
            </a:r>
            <a:endParaRPr lang="en-US" altLang="en-US">
              <a:solidFill>
                <a:srgbClr val="1A1A1A"/>
              </a:solidFill>
              <a:latin typeface="Segoe Print" panose="02000600000000000000" pitchFamily="2" charset="0"/>
            </a:endParaRPr>
          </a:p>
        </p:txBody>
      </p:sp>
      <p:sp>
        <p:nvSpPr>
          <p:cNvPr id="7" name="Rectangle 6"/>
          <p:cNvSpPr/>
          <p:nvPr/>
        </p:nvSpPr>
        <p:spPr>
          <a:xfrm>
            <a:off x="2235200" y="6363852"/>
            <a:ext cx="9956800" cy="369332"/>
          </a:xfrm>
          <a:prstGeom prst="rect">
            <a:avLst/>
          </a:prstGeom>
        </p:spPr>
        <p:txBody>
          <a:bodyPr wrap="square">
            <a:spAutoFit/>
          </a:bodyPr>
          <a:lstStyle/>
          <a:p>
            <a:pPr lvl="0" eaLnBrk="0" hangingPunct="0"/>
            <a:r>
              <a:rPr lang="en-US" altLang="en-US" b="1">
                <a:solidFill>
                  <a:srgbClr val="0070C0"/>
                </a:solidFill>
                <a:latin typeface="Segoe Print" panose="02000600000000000000" pitchFamily="2" charset="0"/>
              </a:rPr>
              <a:t>If you do not wish your child to have a school meal, please provide a packed lunch</a:t>
            </a:r>
            <a:r>
              <a:rPr lang="en-US" altLang="en-US">
                <a:solidFill>
                  <a:srgbClr val="1A1A1A"/>
                </a:solidFill>
                <a:latin typeface="Segoe Print" panose="02000600000000000000" pitchFamily="2" charset="0"/>
              </a:rPr>
              <a:t>.</a:t>
            </a:r>
          </a:p>
        </p:txBody>
      </p:sp>
      <p:sp>
        <p:nvSpPr>
          <p:cNvPr id="35" name="Rectangle 34"/>
          <p:cNvSpPr/>
          <p:nvPr/>
        </p:nvSpPr>
        <p:spPr>
          <a:xfrm>
            <a:off x="-1936580" y="7543085"/>
            <a:ext cx="7459091" cy="646331"/>
          </a:xfrm>
          <a:prstGeom prst="rect">
            <a:avLst/>
          </a:prstGeom>
        </p:spPr>
        <p:txBody>
          <a:bodyPr wrap="square">
            <a:spAutoFit/>
          </a:bodyPr>
          <a:lstStyle/>
          <a:p>
            <a:pPr lvl="0" eaLnBrk="0" hangingPunct="0"/>
            <a:r>
              <a:rPr lang="en-US" altLang="en-US">
                <a:solidFill>
                  <a:srgbClr val="1A1A1A"/>
                </a:solidFill>
                <a:latin typeface="Segoe Print" panose="02000600000000000000" pitchFamily="2" charset="0"/>
              </a:rPr>
              <a:t>Please ensure that your account is kept in credit at all times.</a:t>
            </a:r>
          </a:p>
          <a:p>
            <a:pPr lvl="0" eaLnBrk="0" hangingPunct="0"/>
            <a:r>
              <a:rPr lang="en-US" altLang="en-US">
                <a:solidFill>
                  <a:srgbClr val="1A1A1A"/>
                </a:solidFill>
                <a:latin typeface="Segoe Print" panose="02000600000000000000" pitchFamily="2" charset="0"/>
              </a:rPr>
              <a:t>Our hot meals are provided by </a:t>
            </a:r>
            <a:r>
              <a:rPr lang="en-US" altLang="en-US" err="1">
                <a:solidFill>
                  <a:srgbClr val="1A1A1A"/>
                </a:solidFill>
                <a:latin typeface="Segoe Print" panose="02000600000000000000" pitchFamily="2" charset="0"/>
              </a:rPr>
              <a:t>Culinera</a:t>
            </a:r>
            <a:r>
              <a:rPr lang="en-US" altLang="en-US">
                <a:solidFill>
                  <a:srgbClr val="1A1A1A"/>
                </a:solidFill>
                <a:latin typeface="Segoe Print" panose="02000600000000000000" pitchFamily="2" charset="0"/>
              </a:rPr>
              <a:t> caterers.</a:t>
            </a:r>
            <a:endParaRPr lang="en-US" altLang="en-US" b="1">
              <a:solidFill>
                <a:srgbClr val="1A1A1A"/>
              </a:solidFill>
              <a:latin typeface="Segoe Print" panose="02000600000000000000" pitchFamily="2" charset="0"/>
            </a:endParaRPr>
          </a:p>
        </p:txBody>
      </p:sp>
      <p:sp>
        <p:nvSpPr>
          <p:cNvPr id="8" name="Rectangle 7"/>
          <p:cNvSpPr/>
          <p:nvPr/>
        </p:nvSpPr>
        <p:spPr>
          <a:xfrm>
            <a:off x="2197298" y="3286377"/>
            <a:ext cx="9994701" cy="738664"/>
          </a:xfrm>
          <a:prstGeom prst="rect">
            <a:avLst/>
          </a:prstGeom>
        </p:spPr>
        <p:txBody>
          <a:bodyPr wrap="square">
            <a:spAutoFit/>
          </a:bodyPr>
          <a:lstStyle/>
          <a:p>
            <a:pPr lvl="0" eaLnBrk="0" hangingPunct="0"/>
            <a:r>
              <a:rPr lang="en-US" altLang="en-US" b="1">
                <a:solidFill>
                  <a:srgbClr val="FF0000"/>
                </a:solidFill>
                <a:latin typeface="Segoe Print" panose="02000600000000000000" pitchFamily="2" charset="0"/>
              </a:rPr>
              <a:t>Meal bookings MUST BE placed in advance by each Thursday for the following week</a:t>
            </a:r>
            <a:r>
              <a:rPr lang="en-US" altLang="en-US">
                <a:solidFill>
                  <a:srgbClr val="1A1A1A"/>
                </a:solidFill>
                <a:latin typeface="Segoe Print" panose="02000600000000000000" pitchFamily="2" charset="0"/>
              </a:rPr>
              <a:t>.</a:t>
            </a:r>
          </a:p>
          <a:p>
            <a:pPr lvl="0" eaLnBrk="0" hangingPunct="0"/>
            <a:endParaRPr lang="en-US" altLang="en-US" sz="800">
              <a:solidFill>
                <a:srgbClr val="1A1A1A"/>
              </a:solidFill>
              <a:latin typeface="Segoe Print" panose="02000600000000000000" pitchFamily="2" charset="0"/>
            </a:endParaRPr>
          </a:p>
          <a:p>
            <a:pPr lvl="0" eaLnBrk="0" hangingPunct="0"/>
            <a:r>
              <a:rPr lang="en-US" altLang="en-US" sz="1600">
                <a:solidFill>
                  <a:srgbClr val="1A1A1A"/>
                </a:solidFill>
                <a:latin typeface="Segoe Print" panose="02000600000000000000" pitchFamily="2" charset="0"/>
              </a:rPr>
              <a:t>You will see the menus on Parent Pay and on the school website.</a:t>
            </a:r>
          </a:p>
        </p:txBody>
      </p:sp>
      <p:grpSp>
        <p:nvGrpSpPr>
          <p:cNvPr id="28" name="Group 27"/>
          <p:cNvGrpSpPr/>
          <p:nvPr/>
        </p:nvGrpSpPr>
        <p:grpSpPr>
          <a:xfrm>
            <a:off x="293801" y="250349"/>
            <a:ext cx="1357200" cy="1216295"/>
            <a:chOff x="221095" y="155305"/>
            <a:chExt cx="1357200" cy="1323500"/>
          </a:xfrm>
        </p:grpSpPr>
        <p:sp>
          <p:nvSpPr>
            <p:cNvPr id="29" name="Oval 28"/>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
            <p:cNvPicPr>
              <a:picLocks noChangeAspect="1" noChangeArrowheads="1"/>
            </p:cNvPicPr>
            <p:nvPr/>
          </p:nvPicPr>
          <p:blipFill rotWithShape="1">
            <a:blip r:embed="rId15"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 name="Rectangle 4"/>
          <p:cNvSpPr/>
          <p:nvPr/>
        </p:nvSpPr>
        <p:spPr>
          <a:xfrm>
            <a:off x="2235200" y="4548118"/>
            <a:ext cx="9634514" cy="584775"/>
          </a:xfrm>
          <a:prstGeom prst="rect">
            <a:avLst/>
          </a:prstGeom>
          <a:solidFill>
            <a:schemeClr val="accent2">
              <a:lumMod val="40000"/>
              <a:lumOff val="60000"/>
            </a:schemeClr>
          </a:solidFill>
        </p:spPr>
        <p:txBody>
          <a:bodyPr wrap="square">
            <a:spAutoFit/>
          </a:bodyPr>
          <a:lstStyle/>
          <a:p>
            <a:r>
              <a:rPr lang="en-US" altLang="en-US" sz="1600" b="1">
                <a:solidFill>
                  <a:srgbClr val="1A1A1A"/>
                </a:solidFill>
                <a:latin typeface="Segoe Print" panose="02000600000000000000" pitchFamily="2" charset="0"/>
              </a:rPr>
              <a:t>Children in Years, 3, 4, 5 &amp; 6 - </a:t>
            </a:r>
            <a:r>
              <a:rPr lang="en-US" altLang="en-US" sz="1600">
                <a:solidFill>
                  <a:srgbClr val="1A1A1A"/>
                </a:solidFill>
                <a:latin typeface="Segoe Print" panose="02000600000000000000" pitchFamily="2" charset="0"/>
              </a:rPr>
              <a:t> Any child who is eligible for Free School meals must also have a Parent Pay account to order meals online.</a:t>
            </a:r>
            <a:endParaRPr lang="en-GB" sz="1600"/>
          </a:p>
        </p:txBody>
      </p:sp>
      <p:sp>
        <p:nvSpPr>
          <p:cNvPr id="9" name="Rectangle 8"/>
          <p:cNvSpPr/>
          <p:nvPr/>
        </p:nvSpPr>
        <p:spPr>
          <a:xfrm>
            <a:off x="2235199" y="3992168"/>
            <a:ext cx="9634515" cy="584775"/>
          </a:xfrm>
          <a:prstGeom prst="rect">
            <a:avLst/>
          </a:prstGeom>
          <a:solidFill>
            <a:schemeClr val="accent4">
              <a:lumMod val="40000"/>
              <a:lumOff val="60000"/>
            </a:schemeClr>
          </a:solidFill>
        </p:spPr>
        <p:txBody>
          <a:bodyPr wrap="square">
            <a:spAutoFit/>
          </a:bodyPr>
          <a:lstStyle/>
          <a:p>
            <a:r>
              <a:rPr lang="en-US" altLang="en-US" sz="1600" b="1">
                <a:solidFill>
                  <a:srgbClr val="1A1A1A"/>
                </a:solidFill>
                <a:latin typeface="Segoe Print" panose="02000600000000000000" pitchFamily="2" charset="0"/>
              </a:rPr>
              <a:t>Children in Reception and Years 1 &amp; 2</a:t>
            </a:r>
            <a:r>
              <a:rPr lang="en-US" altLang="en-US" sz="1600">
                <a:solidFill>
                  <a:srgbClr val="1A1A1A"/>
                </a:solidFill>
                <a:latin typeface="Segoe Print" panose="02000600000000000000" pitchFamily="2" charset="0"/>
              </a:rPr>
              <a:t> are entitled to a free school meal each day but this must be ordered this on Parent Pay.</a:t>
            </a:r>
            <a:endParaRPr lang="en-GB" sz="1600"/>
          </a:p>
        </p:txBody>
      </p:sp>
    </p:spTree>
    <p:extLst>
      <p:ext uri="{BB962C8B-B14F-4D97-AF65-F5344CB8AC3E}">
        <p14:creationId xmlns:p14="http://schemas.microsoft.com/office/powerpoint/2010/main" val="1844911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270667" y="1704529"/>
            <a:ext cx="9924999" cy="4134426"/>
          </a:xfrm>
        </p:spPr>
        <p:txBody>
          <a:bodyPr lIns="91440" tIns="45720" rIns="91440" bIns="45720" anchor="t">
            <a:noAutofit/>
          </a:bodyPr>
          <a:lstStyle/>
          <a:p>
            <a:pPr marL="342900" indent="-342900">
              <a:lnSpc>
                <a:spcPct val="150000"/>
              </a:lnSpc>
              <a:buFont typeface="Wingdings" panose="05000000000000000000" pitchFamily="2" charset="2"/>
              <a:buChar char="Ø"/>
            </a:pPr>
            <a:r>
              <a:rPr lang="en-GB" sz="1800">
                <a:solidFill>
                  <a:schemeClr val="tx2"/>
                </a:solidFill>
                <a:latin typeface="Segoe Print"/>
              </a:rPr>
              <a:t>All children should read 5 times a week and this should be recorded in your child’s Reading Record (in EYFS state that all children should listen to a story each night and record in reading record, until they start getting a Ditty sheet or RWI book)</a:t>
            </a:r>
          </a:p>
          <a:p>
            <a:pPr marL="342900" indent="-342900">
              <a:buFont typeface="Wingdings" panose="05000000000000000000" pitchFamily="2" charset="2"/>
              <a:buChar char="Ø"/>
            </a:pPr>
            <a:r>
              <a:rPr lang="en-GB" sz="1800" b="1">
                <a:solidFill>
                  <a:schemeClr val="tx2"/>
                </a:solidFill>
                <a:latin typeface="Segoe Print"/>
              </a:rPr>
              <a:t>RWI</a:t>
            </a:r>
            <a:r>
              <a:rPr lang="en-GB" sz="1800">
                <a:solidFill>
                  <a:schemeClr val="tx2"/>
                </a:solidFill>
                <a:latin typeface="Segoe Print"/>
              </a:rPr>
              <a:t> –The children will receive two RWI books per week.</a:t>
            </a:r>
          </a:p>
          <a:p>
            <a:pPr marL="342900" indent="-342900">
              <a:buFont typeface="Wingdings" panose="05000000000000000000" pitchFamily="2" charset="2"/>
              <a:buChar char="Ø"/>
            </a:pPr>
            <a:r>
              <a:rPr lang="en-GB" sz="1800">
                <a:solidFill>
                  <a:schemeClr val="tx2"/>
                </a:solidFill>
                <a:latin typeface="Segoe Print"/>
                <a:hlinkClick r:id="rId2">
                  <a:extLst>
                    <a:ext uri="{A12FA001-AC4F-418D-AE19-62706E023703}">
                      <ahyp:hlinkClr xmlns="" xmlns:ahyp="http://schemas.microsoft.com/office/drawing/2018/hyperlinkcolor" val="tx"/>
                    </a:ext>
                  </a:extLst>
                </a:hlinkClick>
              </a:rPr>
              <a:t>Parent video: How to say the sounds – YouTube</a:t>
            </a:r>
            <a:endParaRPr lang="en-GB" sz="1800">
              <a:solidFill>
                <a:schemeClr val="tx2"/>
              </a:solidFill>
              <a:latin typeface="Segoe Print"/>
            </a:endParaRPr>
          </a:p>
          <a:p>
            <a:pPr>
              <a:lnSpc>
                <a:spcPct val="150000"/>
              </a:lnSpc>
            </a:pPr>
            <a:r>
              <a:rPr lang="en-GB" sz="1800">
                <a:solidFill>
                  <a:schemeClr val="tx2"/>
                </a:solidFill>
                <a:latin typeface="Segoe Print"/>
              </a:rPr>
              <a:t> </a:t>
            </a:r>
            <a:r>
              <a:rPr lang="en-GB" sz="1800" b="1">
                <a:solidFill>
                  <a:schemeClr val="tx2"/>
                </a:solidFill>
                <a:latin typeface="Segoe Print"/>
              </a:rPr>
              <a:t>Key Facts:</a:t>
            </a:r>
            <a:endParaRPr lang="en-US" sz="1800">
              <a:solidFill>
                <a:schemeClr val="tx2"/>
              </a:solidFill>
              <a:latin typeface="Segoe Print"/>
            </a:endParaRPr>
          </a:p>
          <a:p>
            <a:pPr>
              <a:lnSpc>
                <a:spcPct val="150000"/>
              </a:lnSpc>
            </a:pPr>
            <a:r>
              <a:rPr lang="en-GB" sz="1800">
                <a:solidFill>
                  <a:schemeClr val="tx2"/>
                </a:solidFill>
                <a:latin typeface="Segoe Print"/>
              </a:rPr>
              <a:t>Talk to your children as much as possible and encourage conversations to develop language &amp; read to your child and listen to them read as much as possible as research shows that children perform better and make more progress when parents focus on reading and vocabulary! </a:t>
            </a:r>
            <a:endParaRPr lang="en-GB">
              <a:solidFill>
                <a:schemeClr val="tx2"/>
              </a:solidFill>
            </a:endParaRPr>
          </a:p>
          <a:p>
            <a:endParaRPr lang="en-GB" sz="1800" b="1">
              <a:solidFill>
                <a:schemeClr val="tx2"/>
              </a:solidFill>
              <a:latin typeface="Segoe Print" panose="02000600000000000000" pitchFamily="2" charset="0"/>
            </a:endParaRPr>
          </a:p>
        </p:txBody>
      </p:sp>
      <p:sp>
        <p:nvSpPr>
          <p:cNvPr id="4" name="Title 1"/>
          <p:cNvSpPr txBox="1">
            <a:spLocks/>
          </p:cNvSpPr>
          <p:nvPr/>
        </p:nvSpPr>
        <p:spPr>
          <a:xfrm>
            <a:off x="2298449" y="43923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cxnSp>
        <p:nvCxnSpPr>
          <p:cNvPr id="5" name="Straight Connector 4"/>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696025" y="5459947"/>
            <a:ext cx="3210625" cy="1856540"/>
            <a:chOff x="8200425" y="4995610"/>
            <a:chExt cx="4614229" cy="2553720"/>
          </a:xfrm>
        </p:grpSpPr>
        <p:grpSp>
          <p:nvGrpSpPr>
            <p:cNvPr id="7" name="Group 6"/>
            <p:cNvGrpSpPr/>
            <p:nvPr/>
          </p:nvGrpSpPr>
          <p:grpSpPr>
            <a:xfrm>
              <a:off x="8200425" y="4995610"/>
              <a:ext cx="4614229" cy="2090295"/>
              <a:chOff x="7538169" y="5338258"/>
              <a:chExt cx="4658259" cy="2064062"/>
            </a:xfrm>
          </p:grpSpPr>
          <p:pic>
            <p:nvPicPr>
              <p:cNvPr id="9" name="Picture 4" descr="Flying swan image Royalty Free Stock SVG Vector"/>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Flying swan image Royalty Free Stock SVG Vector"/>
              <p:cNvPicPr>
                <a:picLocks noChangeAspect="1" noChangeArrowheads="1"/>
              </p:cNvPicPr>
              <p:nvPr/>
            </p:nvPicPr>
            <p:blipFill>
              <a:blip r:embed="rId3">
                <a:duotone>
                  <a:prstClr val="black"/>
                  <a:schemeClr val="bg2">
                    <a:lumMod val="75000"/>
                    <a:tint val="45000"/>
                    <a:satMod val="400000"/>
                  </a:schemeClr>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Flying swan image Royalty Free Stock SVG Vector"/>
              <p:cNvPicPr>
                <a:picLocks noChangeAspect="1" noChangeArrowheads="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6" descr="See related image detail. Mountain River Logo Icon Vector Stock Vector - Illustration of icon ..."/>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Group 11"/>
          <p:cNvGrpSpPr/>
          <p:nvPr/>
        </p:nvGrpSpPr>
        <p:grpSpPr>
          <a:xfrm>
            <a:off x="293801" y="250349"/>
            <a:ext cx="1357200" cy="1216295"/>
            <a:chOff x="221095" y="155305"/>
            <a:chExt cx="1357200" cy="1323500"/>
          </a:xfrm>
        </p:grpSpPr>
        <p:sp>
          <p:nvSpPr>
            <p:cNvPr id="13" name="Oval 12"/>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2"/>
            <p:cNvPicPr>
              <a:picLocks noChangeAspect="1" noChangeArrowheads="1"/>
            </p:cNvPicPr>
            <p:nvPr/>
          </p:nvPicPr>
          <p:blipFill rotWithShape="1">
            <a:blip r:embed="rId7"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 name="TextBox 14"/>
          <p:cNvSpPr txBox="1"/>
          <p:nvPr/>
        </p:nvSpPr>
        <p:spPr>
          <a:xfrm>
            <a:off x="2298449" y="1019747"/>
            <a:ext cx="5925127" cy="461665"/>
          </a:xfrm>
          <a:prstGeom prst="rect">
            <a:avLst/>
          </a:prstGeom>
          <a:noFill/>
        </p:spPr>
        <p:txBody>
          <a:bodyPr wrap="square" rtlCol="0">
            <a:spAutoFit/>
          </a:bodyPr>
          <a:lstStyle/>
          <a:p>
            <a:r>
              <a:rPr lang="en-GB" sz="2400" b="1">
                <a:solidFill>
                  <a:schemeClr val="tx2"/>
                </a:solidFill>
                <a:latin typeface="Segoe Print" panose="02000600000000000000" pitchFamily="2" charset="0"/>
              </a:rPr>
              <a:t>Supporting your child at home</a:t>
            </a:r>
          </a:p>
        </p:txBody>
      </p:sp>
      <p:pic>
        <p:nvPicPr>
          <p:cNvPr id="19" name="Picture 18"/>
          <p:cNvPicPr>
            <a:picLocks noChangeAspect="1"/>
          </p:cNvPicPr>
          <p:nvPr/>
        </p:nvPicPr>
        <p:blipFill rotWithShape="1">
          <a:blip r:embed="rId8"/>
          <a:srcRect l="32559" r="32830" b="49912"/>
          <a:stretch/>
        </p:blipFill>
        <p:spPr>
          <a:xfrm>
            <a:off x="795489" y="4591637"/>
            <a:ext cx="1094510" cy="987563"/>
          </a:xfrm>
          <a:prstGeom prst="rect">
            <a:avLst/>
          </a:prstGeom>
        </p:spPr>
      </p:pic>
      <p:pic>
        <p:nvPicPr>
          <p:cNvPr id="20" name="Picture 19"/>
          <p:cNvPicPr>
            <a:picLocks noChangeAspect="1"/>
          </p:cNvPicPr>
          <p:nvPr/>
        </p:nvPicPr>
        <p:blipFill rotWithShape="1">
          <a:blip r:embed="rId8"/>
          <a:srcRect r="66769" b="50453"/>
          <a:stretch/>
        </p:blipFill>
        <p:spPr>
          <a:xfrm>
            <a:off x="773350" y="1705373"/>
            <a:ext cx="1050847" cy="976909"/>
          </a:xfrm>
          <a:prstGeom prst="rect">
            <a:avLst/>
          </a:prstGeom>
        </p:spPr>
      </p:pic>
    </p:spTree>
    <p:extLst>
      <p:ext uri="{BB962C8B-B14F-4D97-AF65-F5344CB8AC3E}">
        <p14:creationId xmlns:p14="http://schemas.microsoft.com/office/powerpoint/2010/main" val="3126500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16589" t="7531" r="3928" b="11448"/>
          <a:stretch/>
        </p:blipFill>
        <p:spPr>
          <a:xfrm>
            <a:off x="2390578" y="1285667"/>
            <a:ext cx="3754582" cy="2133600"/>
          </a:xfrm>
          <a:prstGeom prst="rect">
            <a:avLst/>
          </a:prstGeom>
          <a:effectLst>
            <a:softEdge rad="63500"/>
          </a:effectLst>
        </p:spPr>
      </p:pic>
      <p:pic>
        <p:nvPicPr>
          <p:cNvPr id="8" name="Picture 7"/>
          <p:cNvPicPr>
            <a:picLocks noChangeAspect="1"/>
          </p:cNvPicPr>
          <p:nvPr/>
        </p:nvPicPr>
        <p:blipFill>
          <a:blip r:embed="rId4"/>
          <a:stretch>
            <a:fillRect/>
          </a:stretch>
        </p:blipFill>
        <p:spPr>
          <a:xfrm>
            <a:off x="2451900" y="3721100"/>
            <a:ext cx="3693260" cy="2308287"/>
          </a:xfrm>
          <a:prstGeom prst="rect">
            <a:avLst/>
          </a:prstGeom>
          <a:effectLst>
            <a:softEdge rad="63500"/>
          </a:effectLst>
        </p:spPr>
      </p:pic>
      <p:sp>
        <p:nvSpPr>
          <p:cNvPr id="7" name="Title 1"/>
          <p:cNvSpPr txBox="1">
            <a:spLocks/>
          </p:cNvSpPr>
          <p:nvPr/>
        </p:nvSpPr>
        <p:spPr>
          <a:xfrm>
            <a:off x="2298449" y="43923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cxnSp>
        <p:nvCxnSpPr>
          <p:cNvPr id="10" name="Straight Connector 9"/>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1" name="Group 10"/>
          <p:cNvGrpSpPr/>
          <p:nvPr/>
        </p:nvGrpSpPr>
        <p:grpSpPr>
          <a:xfrm>
            <a:off x="293801" y="250349"/>
            <a:ext cx="1357200" cy="1216295"/>
            <a:chOff x="221095" y="155305"/>
            <a:chExt cx="1357200" cy="1323500"/>
          </a:xfrm>
        </p:grpSpPr>
        <p:sp>
          <p:nvSpPr>
            <p:cNvPr id="12" name="Oval 11"/>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2"/>
            <p:cNvPicPr>
              <a:picLocks noChangeAspect="1" noChangeArrowheads="1"/>
            </p:cNvPicPr>
            <p:nvPr/>
          </p:nvPicPr>
          <p:blipFill rotWithShape="1">
            <a:blip r:embed="rId5"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 name="AutoShape 3" descr="data:image/jpg;base64,/9j/4AAQSkZJRgABAQEAkACQAAD/2wBDAAUDBAQEAwUEBAQFBQUGBwwIBwcHBw8LCwkMEQ8SEhEPERETFhwXExQaFRERGCEYGh0dHx8fExciJCIeJBweHx7/2wBDAQUFBQcGBw4ICA4eFBEUHh4eHh4eHh4eHh4eHh4eHh4eHh4eHh4eHh4eHh4eHh4eHh4eHh4eHh4eHh4eHh4eHh7/wAARCAIgAyg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szxJr+j+HNOOoa3qENlbg4DSHlj6KByx9gCa0ZpEhieWRgiIpZmPQAdTXyHrmoaz8WPiKwWVo7Ys32dG5S1tweuPU8Z9WPYYx24LCfWJPmdorc87Mcf9UilFXlLZHst18f8AwRDMY47XWrlR0kjt0Cn/AL6cH9Kh/wCGhPBf/QM8Qf8AfiH/AOO1h2Hwn8JwW6x3EV1dyY+aR5yuT9FwBU//AAq3wZ/0D5v/AAJf/GvQ+rYLszyPruYvrE1f+GhPBf8A0DPEH/fiH/47R/w0J4L/AOgZ4g/78Q//AB2sr/hVvgz/AKB83/gS/wDjR/wq3wZ/0D5v/Al/8aPq+C7Mf1zMe8TV/wCGhPBf/QM8Qf8AfiH/AOO0f8NCeC/+gZ4g/wC/EP8A8drK/wCFW+DP+gfN/wCBL/40f8Kt8Gf9A+b/AMCX/wAaPq+C7MPrmY94mr/w0J4L/wCgZ4g/78Q//HaP+GhPBf8A0DPEH/fiH/47WV/wq3wZ/wBA+b/wJf8Axo/4Vb4M/wCgfN/4Ev8A40fV8F2YfXMx7xNX/hoTwX/0DPEH/fiH/wCO0f8ADQngv/oGeIP+/EP/AMdrK/4Vb4M/6B83/gS/+NH/AAq3wZ/0D5v/AAJf/Gj6vguzD65mPeJq/wDDQngv/oGeIP8AvxD/APHaP+GhPBf/AEDPEH/fiH/47WV/wq3wZ/0D5v8AwJf/ABo/4Vb4M/6B83/gS/8AjR9XwXZh9czHvE1f+GhPBf8A0DPEH/fiH/47R/w0J4L/AOgZ4g/78Q//AB2sr/hVvgz/AKB83/gS/wDjR/wq3wZ/0D5v/Al/8aPq+C7MPrmY94mr/wANCeC/+gZ4g/78Q/8Ax2j/AIaE8F/9AzxB/wB+If8A47WV/wAKt8Gf9A+b/wACX/xo/wCFW+DP+gfN/wCBL/40fV8F2YfXMx7xNX/hoTwX/wBAzxB/34h/+O0f8NCeC/8AoGeIP+/EP/x2sr/hVvgz/oHzf+BL/wCNH/CrfBn/AED5v/Al/wDGj6vguzD65mPeJq/8NCeC/wDoGeIP+/EP/wAdo/4aE8F/9AzxB/34h/8AjtZX/CrfBn/QPm/8CX/xo/4Vb4M/6B83/gS/+NH1fBdmH1zMe8TV/wCGhPBf/QM8Qf8AfiH/AOO0f8NCeC/+gZ4g/wC/EP8A8drK/wCFW+DP+gfN/wCBL/40f8Kt8Gf9A+b/AMCX/wAaPq+C7MPrmY94mr/w0J4L/wCgZ4g/78Q//HaP+GhPBf8A0DPEH/fiH/47WV/wq3wZ/wBA+b/wJf8Axo/4Vb4M/wCgfN/4Ev8A40fV8F2YfXMx7xNX/hoTwX/0DPEH/fiH/wCO0f8ADQngv/oGeIP+/EP/AMdrK/4Vb4M/6B83/gS/+NH/AAq3wZ/0D5v/AAJf/Gj6vguzD65mPeJq/wDDQngv/oGeIP8AvxD/APHaP+GhPBf/AEDPEH/fiH/47WV/wq3wZ/0D5v8AwJf/ABo/4Vb4M/6B83/gS/8AjR9XwXZh9czHvE1f+GhPBf8A0DPEH/fiH/47R/w0J4L/AOgZ4g/78Q//AB2sr/hVvgz/AKB83/gS/wDjR/wq3wZ/0D5v/Al/8aPq+C7MPrmY94mr/wANCeC/+gZ4g/78Q/8Ax2j/AIaE8F/9AzxB/wB+If8A47WV/wAKt8Gf9A+b/wACX/xo/wCFW+DP+gfN/wCBL/40fV8F2YfXMx7xNX/hoTwX/wBAzxB/34h/+O0f8NCeC/8AoGeIP+/EP/x2sr/hVvgz/oHzf+BL/wCNH/CrfBn/AED5v/Al/wDGj6vguzD65mPeJq/8NCeC/wDoGeIP+/EP/wAdo/4aE8F/9AzxB/34h/8AjtZX/CrfBn/QPm/8CX/xo/4Vb4M/6B83/gS/+NH1fBdmH1zMe8TV/wCGhPBf/QM8Qf8AfiH/AOO0f8NCeC/+gZ4g/wC/EP8A8drK/wCFW+DP+gfN/wCBL/40f8Kt8Gf9A+b/AMCX/wAaPq+C7MPrmY94mr/w0J4L/wCgZ4g/78Q//HaP+GhPBf8A0DPEH/fiH/47WV/wq3wZ/wBA+b/wJf8Axo/4Vb4M/wCgfN/4Ev8A40fV8F2YfXMx7xNX/hoTwX/0DPEH/fiH/wCO0f8ADQngv/oGeIP+/EP/AMdrK/4Vb4M/6B83/gS/+NH/AAq3wZ/0D5v/AAJf/Gj6vguzD65mPeJq/wDDQngv/oGeIP8AvxD/APHaP+GhPBf/AEDPEH/fiH/47WV/wq3wZ/0D5v8AwJf/ABo/4Vb4M/6B83/gS/8AjR9XwXZh9czHvE1f+GhPBf8A0DPEH/fiH/47R/w0J4L/AOgZ4g/78Q//AB2sr/hVvgz/AKB83/gS/wDjR/wq3wZ/0D5v/Al/8aPq+C7MPrmY94mr/wANCeC/+gZ4g/78Q/8Ax2j/AIaE8F/9AzxB/wB+If8A47WV/wAKt8Gf9A+b/wACX/xo/wCFW+DP+gfN/wCBL/40fV8F2YfXMx7xNX/hoTwX/wBAzxB/34h/+O0f8NCeC/8AoGeIP+/EP/x2sr/hVvgz/oHzf+BL/wCNH/CrfBn/AED5v/Al/wDGj6vguzD65mPeJq/8NCeC/wDoGeIP+/EP/wAdo/4aE8F/9AzxB/34h/8AjtZX/CrfBn/QPm/8CX/xo/4Vb4M/6B83/gS/+NH1fBdmH1zMe8TV/wCGhPBf/QM8Qf8AfiH/AOO1f0b46+BdQuVhmfUdO3HAe7txt/EozY/Gub/4Vb4M/wCgfN/4Ev8A41leI/hFotxYu2iSTWd2oygkkLxufQ55H1B49DR9VwT01Qvr2YR191n0JZ3NveWsd1aTxXEEqho5Y3DK4PQgjgipa+aP2cvFmoaH4xbwZqTuLS7keNInP+ouFz09N2CCPXHvX0vXl4vDPD1OV69j28BjI4ulzpWezXmFFFFcx2hRRRQAUUUUAFFFFABRRRQAUUUUAFFFFABRRRQAUUUUAFFFFABRRRQAUUUUAFFFFABRRRQAUUUUAFFFFABRRRQAUUUUAFFFFABRRRQAUUUUAFFFFAGR42JHgzWyCQRp1xg/9s2r5s/Z1Vf7c1Rto3C2UA45xu/+tX0l43/5EvXP+wdcf+i2r5u/Z1/5DWq/9eyf+hV7WXf7vU+R87m/+9Uvme10UUUEBRRRQAUUUUAFFFFABRRRQAUUUUAFFFFABRRRQAUUUUAFFFFABRRRQAUUUUAFFFFABRRRQAUUUUAFFFFABRRRQAUUUUAFFFFABRRRQAUUUUAFFFFABRRRQAUUUUAFFFFABRRRQAUUUUAeF2gA/aKtcAD/AInUX/oQr6yr5Ntf+TirX/sNRfzFfWVZ5tvT9DfIvhq/4goooryT3gooooAKKKKACiiigAooooAKKKKACiiigAooooAKKKKACiiigAooooAKKKKACiiigAooooAKKKKACiiigAooooAKKKKACiiigAooooAKKKKACiiigDH8b/8AIl65/wBg64/9FtXzd+zr/wAhrVf+vZP/AEKvpHxv/wAiXrn/AGDrj/0W1fN37Ov/ACGtV/69k/8AQq9rLv8Ad6nyPnc3/wB6pfM9rooooICiiigAooooAKKKKACiiigAooooAKKKKACiiigAooooAKKKKACiiigAooooAKKKKACiiigAooooAKKKKACiiigAooooAKKKKACiiigAooooAKKKKACiiigAooooAKKKKACiiigAooooA8Ltf+TirX/sNRfzFfWVfJtr/wAnFWv/AGGov5ivrKs823p+hvkXw1f8QUUUV5J7wUUUUAFFFFABRRRQAUUUUAFFFFABRRRQAUUUUAFFFFABRRRQAUUUUAFFFFABRRRQAUUUUAFFFFABRRRQAUUUUAFFFFABRRRQAUUUUAFFFFABRRRQBj+N/wDkS9c/7B1x/wCi2r5u/Z1/5DWq/wDXsn/oVfSPjf8A5EvXP+wdcf8Aotq+bv2df+Q1qv8A17J/6FXtZd/u9T5Hzub/AO9Uvme10UUUEBRRRQAUUUUAFFFFABRRRQAUUUUAFFFFABRRRQAUUUUAFFFFABRRRQAUUUUAFFFFABRRRQAUUUUAFFFFABRRRQAUUUUAFFFFABRRRQAUUUUAFFFFABRRRQAUUUUAFFFFABRRRQAUUUUAeF2v/JxVr/2Gov5ivrKvk21/5OKtf+w1F/MV9ZVnm29P0N8i+Gr/AIgoooryT3gooooAKKKKACiiigAooooAKKKKACiiigAooooAKKKKACiiigAooooAKKKKACiiigAooooAKKKKACiiigAooooAKKKKACiiigAooooAKKKKACiiigDH8b/8iXrn/YOuP/RbV83fs6/8hrVf+vZP/Qq+kfG//Il65/2Drj/0W1fN37Ov/Ia1X/r2T/0Kvay7/d6nyPnc3/3ql8z2uiiiggKKKKACiiigAooooAKKKKACiiigAooooAKKKKACiiigAooooAKKKKACiiigAooooAKKKKACiisjxh4i0nwn4bvfEGt3It7GzjLyN1LeiqO7E4AHqaTdhpNuyL+o3tnp1nLe6hdQWltEu6SaaQIiD1JPArw3x1+1H4E0OaW10K3u/ENwhK74f3UBP++3JHuAa8A+Ivjzxb8Z9efzpH03w5byfuLRT8iDsW/vyY79B2x3dpHhvSdMRfJtUkkHWWUbmP8Ah+FeBj89pYZ8kdWfo/C/hxj86pqvJ8lPu+vouvrovM7yf9rDxdLJvsvAtisI6h5ZZDj6gD+Vbfhr9reya5WHxR4QubJCRmW0n8zHuUYKf1Nefiq17Y2d6hS7tYplP99Qa8mHE1Tm96Onr/wD7qv4NUfZ/usR73nHT8JP9T7B8A+P/CXjqx+1eGtZt7wgAyQZ2zRf7yHkfXpXUV+d1xoOq+G9Ti8QeDb+5s7y2beojch1/wB09x6qevvX1Z+zX8ZoviRpsmk6yIrbxLZJulRRtW5j6eYg7EH7y9sg9Dx9LgcypYyN4vU/IuIuFsdkNb2eJjp0fR+j/prqj2WiiivRPmgooooAKKKKACiiigAooooAKKKKACiiigAooooAKKKKAPC7X/k4q1/7DUX8xX1lXyba/wDJxVr/ANhqL+Yr6yrPNt6fob5F8NX/ABBRRRXknvBRRRQAUUUUAFFFFABRRRQAUUUUAFFFFABRRRQAUUUUAFFFFABRRRQAUUUUAFFFFABRRRQAUUUUAFFFFABRRRQAUUUUAFFFFABRRRQAUUUUAFFFFAGP43/5EvXP+wdcf+i2r5u/Z1/5DWq/9eyf+hV9I+N/+RL1z/sHXH/otq+bv2df+Q1qv/Xsn/oVe1l3+71PkfO5v/vVL5ntdFFFBAUUUUAFFFFABRRRQAUUUUAFFFFABRRRQAUUUUAFFFcF8Ufi14R+HF7ZWniWS9SW9jaSHyLfzBtUgHPPHWpckldlRi5OyR3tFeI/8NRfCv8A576x/wCAJ/xo/wCGovhX/wA99Y/8AT/jU+2h3NPq9X+Vnt1FZHg7xDp3ivwzY+IdJaU2N7H5kJlTa2Mkcjt0q7q9/b6VpV3qd2WFvaQvNKVXJ2qCTgd+BV30uZWd7FqivEf+GovhX/z31j/wBP8AjR/w1F8K/wDnvrH/AIAn/Go9tDua/V6v8rPbqKqaPqFvq2kWeqWZY215AlxEWXB2OoYZHY4Irl/ij8S/DHw3trC48Svdol87pD9ng8zlQCc88dRVOSSuzNRbdktTs6K88+GXxj8GfETWZ9J8OSX7XMEBncT2xjXbkDrnrkiux8Ua3p/hvw9fa9qkjx2VjCZp2RCxCjrgDrQpJq6YOEovla1NKvkD9szxfdeIvHOn/DnTJD9msSs13g8NOwyM+yIc/Vj6V9MfDnx14e8f6LLrHhueaa1imMDGWIxkOAD0PsRXxAbp9b+M3irWJ23v9suCp/7aFR+grz80xPscNKcT6ThPKVmWbUcLPZtX9N3+CZvabZwafZRWdsgWONcD39z71Yoor8zlJyd2f2PSpQpQVOmrJaJdkgooopFhXIald33gXxxpfjXQ2MUsU4d1HRj/ABKfZlyD+NdfWF47t1uPC93nrGBIv1B/wzXfluIlQxEWuuh8pxrlNPM8nrQkveinKPqlf8VdH3d4d1W113QbDWrFt1tfW6XER/2WUEfjzV+vH/2PdUm1L4GaWkxybKea1U/7Kvkfo1ewV+nQlzRTP49qR5JuIUUUVRAUUUUAFFFFABRRRQAUUUUAFFFFABRRRQAUUUUAeF2v/JxVr/2Gov5ivrKvk21/5OKtf+w1F/MV9ZVnm29P0N8i+Gr/AIgoooryT3gooooAKKKKACiiigAooooAKKKKACiiigAooooAKKKKACiiigAooooAKKKKACiiigAooooAKKKKACiiigAooooAKKKKACiiigAooooAKKKKACiiigDH8b/8iXrn/YOuP/RbV83fs6/8hrVf+vZP/Qq+kfG//Il65/2Drj/0W1fN37Ov/Ia1X/r2T/0Kvay7/d6nyPnc3/3ql8z2uiiiggKKKKACiiigAooooAKKKKACiiigAooooAKKKKACvkb9vS0urnxN4XNvazzAWU2THGWx86+lfXNIQPSs6kOePKa0avspqVj8sv7L1P8A6Bt5/wB+G/wo/svU/wDoG3n/AH4b/Cv1NwPQUYHoK5vqnmdv9o/3Tzz9myOSL4HeFo5Y3jcWZyrDBHzt2rpfiOrP8P8AxCqKWY6ZcAADJJ8tq36K61G0bHA5XlzH5Y/2Xqf/AEDrz/vw3+FH9l6n/wBA68/78N/hX6m4HoKMD0Fcn1TzO/8AtH+6YHw2Vk+HXhpXUqw0m1BBGCD5S8V4J+3vbXNzonhMW9vNMRc3OfLQtj5U9K+m6Q10zhzQ5Tip1eSpz2PjT9hezvLf4las1xaTwqdLIBeMqM+YnrX0h+0IrN8E/FqqpJOmyYAFd2APSg8jB5FKFPlhy3KqVuepz2PAf2GEdPhTqAdWU/2rJ1GP4Er50srd9L+LPirS5lKSLeXACn2lOP0NfoSAFGFAH0r4x/a48L3Pg74sWvjizizp+sYMuOizKu11P+8uGHvn0rz8zwrq4R00fS8JZtDAZ1SxVTSKkr+mz/BszqKjtp4rm3juIXDxyKGVh3BqSvzZpp2Z/YUZRnFSi7phRRRSKCsXxvMsHhe+Zv402D6k4rarjfFwvPEfiLTfB+jRme8ubhE2r/fbhQfoCSa7cuoSrYiMV3v9x8zxhmdPLsnr1JvWScV5uSt+G/oj6s/Y0sZrL4G2EkylftV3POmf7pbaD/46a9mrH8FaDbeF/CWleHrTHk6fapAD/eIHLficn8a2K/T4R5YpH8c1Zc83IKKKKszCiiigAooooAKKKKACiiigAooooAKKKKACiiigDwu1/wCTirX/ALDUX8xX1lXyba/8nFWv/Yai/mK+sqzzben6G+RfDV/xBRRRXknvBRRRQAUUUUAFFFFABRRRQAUUUUAFFFFABRRRQAUUUUAFFFFABRRRQAUUUUAFFFFABRRRQAUUUUAFFFFABRRRQAUUUUAFFFFABRRRQAUUUUAFFFFAGP43/wCRL1z/ALB1x/6Lavm79nX/AJDWq/8AXsn/AKFX0j43/wCRL1z/ALB1x/6Lavm79nX/AJDWq/8AXsn/AKFXtZd/u9T5Hzub/wC9Uvme10UUUEBRRRQAUUUUAFFFFABRRRQAUUUUAFFFFABRRRQAUUUUAFFFFABRRRQAUUUUAFFFFABRRRQAVzPxN8F6T4+8H3fhvWFKxTDdFMoBeCUfddfcencEjvXTUUmk1ZjTad0fnv4i0bxR8I/Er+H/ABNavJp7sTbXMYJjlTP34z/NTyP57unajZajCJrO5jmXvg8j6jqK+0/F3hjQPFukPpPiLS7fUbNjnZKvKn+8pHKn3BBr508Z/snKLqS88D+J2s8kslrfAkL7CRecfUGvm8wyCNeTnTdmfqvCnibisopLDYiPtKa21s16PXTya9Gjgqa7KilnYKo6knAFXZf2f/jdC/lxahYTL03DUOn/AH0ua0tH/Zd8f6vOp8U+KrG0txjIjd7hyPYYVR+deRDhuu3q9D7qv4w5dGm3ToycvNpL8Lv8DzXxB4sXzF03QUa+vpm8tDGpYBjwAoH3j9K+iv2W/grdeE2PjTxfFnxBcoRb27ncbRG6sx/56Hp7DjqTXdfCn4K+Cfh75d1p9kb7VlHOoXeGkB77B0T8OfevSa+ny7K6WDjpufjvFHGGN4gq81Z2itktl/XVvX5aBRRRXqnyIUUUUAFFFFABRRRQAUUUUAFFFFABRRRQAUUUUAFFFFAHhdr/AMnFWv8A2Gov5ivrKvk21/5OKtf+w1F/MV9ZVnm29P0N8i+Gr/iCiiivJPeCiiigAooooAKKKKACiiigAooooAKKKKACiiigAooooAKKKKACiiigAooooAKKKKACiiigAooooAKKKKACiiigAooooAKKKKACiiigAooooAKKKKAMfxv/AMiXrn/YOuP/AEW1fN37Ov8AyGtV/wCvZP8A0KvpHxv/AMiXrn/YOuP/AEW1fN37Ov8AyGtV/wCvZP8A0Kvay7/d6nyPnc3/AN6pfM9rooooICiiigAooooAKKKKACiiigAooooAKKKKACiiigAooooAKKKKACiiigAooooAKKKKACiiigAooooAKKKKACiiigAooooAKKKKACiiigAooooAKKKKACiiigAooooAKKKKACiiigAooooA8Ltf+TirX/sNRfzFfWVfJtr/AMnFWv8A2Gov5ivrKs823p+hvkXw1f8AEFFFFeSe8FFFFABRRRQAUUUUAFFFFABRRRQAUUUUAFFFFABRRRQAUUUUAFFFFABRRRQAUUUUAFFFFABRRRQAUUUUAFFFFABRRRQAUUUUAFFFFABRRRQAUUUUAY/jf/kS9c/7B1x/6Lavm79nX/kNar/17J/6FX0j43/5EvXP+wdcf+i2r5u/Z1/5DWq/9eyf+hV7WXf7vU+R87m/+9Uvme10UUUEBRRRQAUUUUAFFFFABRRRQAUUUUAFFFFABRRRQAUUUUAFFFFABRRRQAUUUUAFFFFABRRRQAUUUUAFFFFABRRRQAUUUUAFFFFABRRRQAUUUUAFFFFABRRRQAUUUUAFFFFABRRRQAUUUUAeF2v/ACcVa/8AYai/mK+sq+TbX/k4q1/7DUX8xX1lWebb0/Q3yL4av+IKKKK8k94KKKKACiiigAooooAKKKKACiiigAooooAKKKKACiiigAooooAKKKKACiiigAooooAKKKKACiiigAooooAKKKKACiiigAooooAKKKKACiiigAooooAx/G//ACJeuf8AYOuP/RbV83fs6/8AIa1X/r2T/wBCr6R8b/8AIl65/wBg64/9FtXzd+zr/wAhrVf+vZP/AEKvay7/AHep8j53N/8AeqXzPa6KKKCAooooAKKKKACiiigAooooAKKKKACiiigAooooAKKKKACiiigAooooAKKKKACiiigAooooAKKKKACiiigAooooAKKKKACiiigAooooAKKKKACiiigAooooAKKKKACiiigAooooAKKKKAPC7X/k4q1/7DUX8xX1lXyba/8AJxVr/wBhqL+Yr6yrPNt6fob5F8NX/EFFFFeSe8FFFFABRRRQAUUUUAFFFFABRRRQAUUUUAFFFFABRRRQAUUUUAFFFFABRRRQAUUUUAFFFFABRRRQAUUUUAFFFFABRRRQAUUUUAFFFFABRRRQAUUUUAY/jf8A5EvXP+wdcf8Aotq+bv2df+Q1qv8A17J/6FX0j43/AORL1z/sHXH/AKLavm79nX/kNar/ANeyf+hV7WXf7vU+R87m/wDvVL5ntdFFFBAUUUUAFFFFABRRRQAUUUUAFFFFABRWH408W+HPBmjnVvE2rQadabtitJks7f3VVQWY+wBrgbT9or4UzTpHLrl1aLIcJLcafMqN+O08e5qHOK3Zcac5K6R6w7rGhd2CqoyWJwAKI3SRBJGyujDIZTkEVyfxktIdS+EXiy3fDo+jXTqe25YmZT+YBrm/2UJWm/Z+8Ls5JIS4Xn0W5lA/QUc3vco+T3ObzPUqKyfFfiTQvCmjSax4i1S302xjIBlmbqx6KoHLNweACeK4HSP2gvhVqWoxWS+IntWmO2GW7tJYYn/4Gy4A92wKbnFOzYo05yV0j1Siobm5gt7OS8lkAgijMruAW+UDJPHXj0rM8G+KNB8YaFHrnhvUEv8AT5HZFlVGT5lOCCrAMD9RTuibO1zZoorB8ReMPDfh/WtH0bV9TW21DWZjDp8HlO7TOCBj5QQoyw5bA560N2BJvY3qKKKYgooooAKK88vfjV8MrTSbrU5fFEPkW121m6i3l8xplAJREK7nxkZIBUZHNXvh/wDFPwN46a4i8Pa2ktzbIZJreeNoZUQdW2uBkDuRkDvUc8b2uW6c0r2O1oryyT9oL4TJrv8AZB8UoX8zyzcC3kNuGzj/AFm3GP8Aa+774r1GN0kjWSN1dGAZWU5BB6EGmpJ7MUoSj8SsOorhvHvxa8BeCNQXTde1xV1FgD9jt4nnlAPI3BAduR03YzVj4ffE7wT48klg8Na3Hc3UK7pbWSNoplGcE7HAJHTkZAyKOeN7XH7Odua2h2NFYvjPxToXg7Qn1zxHffYdPjdY3m8l5MMxwOEUnr7Vp6fd22oWFvfWUyT2tzEs0MqHKujDKsPYgg07rYmztcnqhq2taPpD20eratYWD3T+Xbrc3CRGZ+PlTcRuPI4HqKzfEXjTwz4f17SNB1fVFt9S1iXyrC3ETu0rZC/wqQoyRy2B154Nc18Z9M+Hd/feF5vHl9JazQ6hjSQsjr5k7FDtO0Huq9cD3pSlpoVGN2rno1FY/jLxNovg/wAO3HiDxDefZNOtygklEbSEFmCqNqgk5JHauK8SfHj4WaEtt9p8TxXD3MSTIlpC8zKjAEFto+Q4I+VsH2oc4rdhGnKWyPTaKwvBHi7w7400Uax4Z1SLULPcUZlBVkYdVZWAZTyOCO+ak8YeKfD/AIQ0Z9Y8SapBp1kpC+ZJklmPRVUZLHg8AE8GndWuLld7W1NmivNvCHxy+GfijVP7M07xCIrsgskd3A8HmADPylgATjtnJ9K63wT4t8PeNNF/tnwzqI1Cx81oTKInj+dcZGHAPcdu9JTi9mOVOUd0blFFFUQFFFFABRRRQAUUUUAFFFFABRRRQB4Xa/8AJxVr/wBhqL+Yr6yr5Ntf+TirX/sNRfzFfWVZ5tvT9DfIvhq/4goooryT3gooooAKKKKACiiigAooooAKKKKACiiigAooooAKKKKACiiigAooooAKKKKACiiigAooooAKKKKACiiigAooooAKKKKACiiigAooooAKKKKACiiigDH8b/8AIl65/wBg64/9FtXzd+zr/wAhrVf+vZP/AEKvpHxv/wAiXrn/AGDrj/0W1fN37Ov/ACGtV/69k/8AQq9rLv8Ad6nyPnc3/wB6pfM9rooooICiiigAooooAKKKKACiiigAooooA8I/aY0rWIfGngjxtH4cufEuh6FNK1/YQR+YybtpEmzv0znGAUGcZrofDnxu+FHjIro9xqcVrPMQhsdYtvKBP90lgYyc8Y3VjftE/GHxF8LvE2jpZaDbalpF3as85lDo3mB8YWQZUcY4KnrXzr8Z/idcfGrUNHsNJ8CrZ6lC7KrQSG5ubjcAAmQinaMZxg/hzXJOooSdnr2O+lRdSMeZad7n2j8W5BD8KPF0nQJod6fygeuR/ZJYN+z54Yx2F0P/ACamq94n0zU7H9mfUtJ1N2l1O28IyQ3JDbi0qWhDc9+Qee9eJ/sffFySGTQ/hTJoRlWWW5ePUFuseWu15sGPZzyCM7h16Vo5pVFfqjKNNyoy5ejOq+IsMPjj9rbw54Q1hRPoujaeb02j8pLKVZ8sOhHEeQeoUjua9f8Ain4U0jxZ8PtV0PUbSF4jaObdigzBIqnY6ehBx07cdDXiX7UejeLvCXxF0f4xeDrdpzaW/wBnvQIjIseNw3SKOfLZHKk9to5BIrz3W/2lviN4t0qbw1pWg6bBdajGbbdZQyyTkMMERgscEg+hI7c81DqRg5KXU1VKdRQlB6I91/Y71681/wCCVpFfyNO+m3UtgrOckxqFZQfYK4Ueyiua/ZeuV8IfEP4g/DC6kEUFhevqFiHOAIchS3P+wYD+deh/s4+CbzwF8KtP0fUlCalM73d4gORHI+Pkz6qoUH3Br5+/bRsdT8MfFC28T6PcT2a69pT2lxJFx5hUeXIhPoY2jH4USvCEZPoKCjUqTgtmeyeA/wBobwb4v+II8I2dre2zTSSR2d5NtEVwy5wBzkbgCRnrwOprm7SX/hOv2zZZB+807wbpzIv90zY2n/gQeVv+/XtXkXxA+EF74H+CnhPx5ZLcW+uwzLcamyswaHzSGgOP4TGQqn/af2r179iHSLt/CviHxpqbPLfa7qJzNIPmlWPJZ8+8kj591pRlOUlGXqVOFOEHOD8j6HooorrPPCkJABJOAOtLWf4ln+y+HNTuv+eNpLJ+SE0ho+Vv2HNB03WfFHijxZfW8c95ZNEtoZFz5TSmRncZ6NhFAPXBPrW3+1/plvefE34e2Onu9jqOtSS6dd3Fu2ySSCWSGIKxHUYeQYPYkVD/AME/v+QZ4wPbzrT/ANBlp3x7uDfftc/DrTVyVtGspCPRjcux/RVrjSXsV5/5noyb+svyX6Hr/wAWPDPhyy+BHiTRYdLtLfTbLRriS3hSIARvHEzIw/2gwBz1JrJ/Zz1+d/2bdG1i7YzSWFjcqcnqkEkioP8AvlFFav7St4bH4FeLJgcbrLyf+/jqn/s1c1+yHFFffs82FlcKWhklu4XHqrStn+db/wDLyy7HMtaN33Mj9jPSYNQ8L6v8QNTVbzxBrGpzCa7kGXVBg7QT0yxYnHX5fQVS/awtrfwh4r8FfEzR41tNWh1MW908Q2m5jxuw+Ovyh19w2Owry3TPGvxH/Zz1bUvB02l2l7pcl009q95E+yUcDzInUjhlC5XnBHY5zb0nW/H37R3xA0K11HTbe08PaRcie6NrEywxrkFtzsTukYDao984xuNYc65OTqdXspKo6rfu/ofWnxF8NW/jDwNrHhm52hL+1aJGYcJJ1R/+AsFP4V5J+xx4vnvfBt/4H1pjFqvhmdoikh+YQFjgH/cYMp9Btr3uvij9qSx1r4b/ABg1DXvDtxJY2virT5FleNeGLjZOn1JCvnqC4Iraq+RqZzYde0Tp/NHf/CCdvit+0rr3xCkzLo3h6L7JpWfu5O5EYfUea/sXWul/aiEcviv4U2z4Pm+KoPy8yMH+ddD+y54PPg74P6XDcQmO/wBSB1C7BGCGkA2KfTCBAR65rzX9snXo9M+IXw1Z22pp941/KfYSw4P/AJDaoa5aV31NIvnr2jstPwO4/bKfb8BtUX+/dWy/+RVP9K3f2d/C+g6F8IvDkmmWFukuoaZBdXc3ljfNJLGHbc3UgFiAOwAFc1+2ozD4G3IAJBv7cHHYbjXWfs53DXXwO8JSNnI09Y+fRCVH/oNWv4r9DJ3+rr1PN/hHLa+H/wBrT4geE9LjS20y7tI7tbeMbUEyrCxwBwP9dL0ro76C38V/tTrp2rRpc2PhjQRdWltINyfaZZFBl2ngkKQPYgGvLfB+pOn7d+pqdwFzPc2x47LbEj/0WK7f9oOx8b+CvH9n8W/AmnrqJ/s86dqtqYWlHlhtyuyqQxXpkg/KUXPBNRF+6+yZtKPvpdXE2v2v/C2laz8HdT1i4tYf7R0ny57W52gOoMiqyZ67SrHjpkA9qq/sSx7Pgijf39SuG/8AQR/SvBvHXxh+KPxX8Lah4fi0G1g0uGJrrUWsLaQYiiHmHzHdiFUbc9iSAOc4P0H+xlHs+BGmt/z0u7lv/IhH9KISU6t12CpCVPD8su57NRRRXUcAUUUUAFFFFABRRRQAUUUUAFFFFAHhdr/ycVa/9hqL+Yr6yr5Ntf8Ak4q1/wCw1F/MV9ZVnm29P0N8i+Gr/iCiiivJPeCiiigAooooAKKKKACiiigAooooAKKKKACiiigAooooAKKKKACiiigAooooAKKKKACiiigAooooAKKKKACiiigAooooAKKKKACiiigAooooAKKKKAMfxv8A8iXrn/YOuP8A0W1fN37Ov/Ia1X/r2T/0KvpHxv8A8iXrn/YOuP8A0W1fN37Ov/Ia1X/r2T/0Kvay7/d6nyPnc3/3ql8z2uiiiggKKKKACiiigAooooAKKKKACiiigBssccsbRyorowwysMgj6VXstP0+yZms7G1ti/3jFEqZ+uBVqikMKKKKYgqra6fp9rM81rY2sEr/AH3jiVWb6kDmrVFIAooopgFFFFABRRRQAUUUUAFFFFABRRRQBDd2tteQmG7t4biInJSVAy/kadbwQ20Kw28McMS/dSNQqj6AVJRSAKKKKYBTJIopCDJGjlehZQcU+igAooooAK5zxn448K+DZLBPE+sQ6Z9vZ1tnlVtjFQC2WAIX7w64ro68++NXwp0X4pabYWurX99YyWDu9vJbFergAhgwOR8o6YqZXt7u5cFFyXNsebftN/Gjwe3w0v8Aw74Y1201bUtXQW5+yP5iQwkjezMOOVyoGc/NntXof7M2kS6J8DPC9nOhSWS1a6YEc4mkaUZ/4C4rz/wr+yj4N0zV4b7V9a1HWIYXDi1ZFijkx2fGSR7AivoWNEjjWONVRFAVVUYAA6ACsqcZuXNI2qzpqChT9R1FFFbnMFFFFABRRRQAUUUUAFFFFABRRRQB4Xa/8nFWv/Yai/mK+sq+TbX/AJOKtf8AsNRfzFfWVZ5tvT9DfIvhq/4goooryT3gooooAKKKKACiiigAooooAKKKKACiiigAooooAKKKKACiiigAooooAKKKKACiiigAooooAKKKKACiiigAooooAKKKKACiiigAooooAKKKKACiiigDH8b/APIl65/2Drj/ANFtXzd+zr/yGtV/69k/9Cr6g1azTUNKu9PkOEuYHhY+gZSP618j/DfVj4J8c3VjriNboS1pc5H+qcNw30yPyOa9rLPeo1IrfQ+dzn3a9Kb21PoOio4JobiFJoJUlicZV0YMrD1BHWpKCAooooAKKKKACiiigAooooAKKKKACiiigAooooAKKKKACiiigAooooAKKKKACiiigAooooAKKKKACiiigAooooAKKKKACiiigAooooAKKKKACiiigAooooAKKKKACiiigAooooAKKKoa7q+naJp8l9qVykEKDueWPoo7n2oSbdkJtJXZ41a/8nFWv/Yai/mK+sq+T/hPb3fjH42waskTJFFdNfzEY/dopygP47F/HNfWFZ5s7ThHqkdOQpunOXRyCiiivJPdCiiigAooooAKKKKACiiigAooooAKKKKACiiigAooooAKKKKACiiigAooooAKKKKACiiigAooooAKKKKACiiigAooooAKKKKACiiigAooooAKKKKACvNviz8J9N8ayHU7S4GnawFCmbbujmAHAcevbcOcdjxXpNFaUq06MuaDszGvQp14OFRXR8ryfBf4lafI0VkLeRM/ftr4Ip9/m2n9Kb/wqf4r/wDPKT/wZp/8VX1VRXo/2vX7L7v+CeV/YGG7y+//AIB8q/8ACp/iv/zyk/8ABmn/AMVR/wAKn+K//PKT/wAGaf8AxVfVVFH9r1uy+7/gh/YGG/ml96/yPlX/AIVP8V/+eUn/AIM0/wDiqP8AhU/xX/55Sf8AgzT/AOKr6qoo/tet2X3f8EP7Aw380vvX+R8q/wDCp/iv/wA8pP8AwZp/8VR/wqf4r/8APKT/AMGaf/FV9VUUf2vW7L7v+CH9gYb+aX3r/I+Vf+FT/Ff/AJ5Sf+DNP/iqP+FT/Ff/AJ5Sf+DNP/iq+qqKP7Xrdl93/BD+wMN/NL71/kfKv/Cp/iv/AM8pP/Bmn/xVH/Cp/iv/AM8pP/Bmn/xVfVVFH9r1uy+7/gh/YGG/ml96/wAj5V/4VP8AFf8A55Sf+DNP/iqP+FT/ABX/AOeUn/gzT/4qvqqij+163Zfd/wAEP7Aw380vvX+R8q/8Kn+K/wDzyk/8Gaf/ABVH/Cp/iv8A88pP/Bmn/wAVX1VRR/a9bsvu/wCCH9gYb+aX3r/I+Vf+FT/Ff/nlJ/4M0/8AiqP+FT/Ff/nlJ/4M0/8Aiq+qqKP7Xrdl93/BD+wMN/NL71/kfKv/AAqf4r/88pP/AAZp/wDFUf8ACp/iv/zyk/8ABmn/AMVX1VRR/a9bsvu/4If2Bhv5pfev8j5V/wCFT/Ff/nlJ/wCDNP8A4qj/AIVP8V/+eUn/AIM0/wDiq+qqKP7Xrdl93/BD+wMN/NL71/kfKv8Awqf4r/8APKT/AMGaf/FUf8Kn+K//ADyk/wDBmn/xVfVVFH9r1uy+7/gh/YGG/ml96/yPlX/hU/xX/wCeUn/gzT/4qj/hU/xX/wCeUn/gzT/4qvqqij+163Zfd/wQ/sDDfzS+9f5Hyr/wqf4r/wDPKT/wZp/8VR/wqf4r/wDPKT/wZp/8VX1VRR/a9bsvu/4If2Bhv5pfev8AI+Vf+FT/ABX/AOeUn/gzT/4qj/hU/wAV/wDnlJ/4M0/+Kr6qoo/tet2X3f8ABD+wMN/NL71/kfKv/Cp/iv8A88pP/Bmn/wAVR/wqf4r/APPKT/wZp/8AFV9VUUf2vW7L7v8Agh/YGG/ml96/yPlX/hU/xX/55Sf+DNP/AIqj/hU/xX/55Sf+DNP/AIqvqqij+163Zfd/wQ/sDDfzS+9f5Hyr/wAKn+K//PKT/wAGaf8AxVH/AAqf4r/88pP/AAZp/wDFV9VUUf2vW7L7v+CH9gYb+aX3r/I+Vf8AhU/xX/55Sf8AgzT/AOKo/wCFT/Ff/nlJ/wCDNP8A4qvqqij+163Zfd/wQ/sDDfzS+9f5Hyr/AMKn+K//ADyk/wDBmn/xVH/Cp/iv/wA8pP8AwZp/8VX1VRR/a9bsvu/4If2Bhv5pfev8j5V/4VP8V/8AnlJ/4M0/+Ko/4VP8V/8AnlJ/4M0/+Kr6qoo/tet2X3f8EP7Aw380vvX+R8q/8Kn+K/8Azyk/8Gaf/FUf8Kn+K/8Azyk/8Gaf/FV9VUUf2vW7L7v+CH9gYb+aX3r/ACPlX/hU/wAV/wDnlJ/4M0/+Ko/4VP8AFf8A55Sf+DNP/iq+qqKP7Xrdl93/AAQ/sDDfzS+9f5Hyr/wqf4r/APPKT/wZp/8AFUf8Kn+K/wDzyk/8Gaf/ABVfVVFH9r1uy+7/AIIf2Bhv5pfev8j5V/4VP8V/+eUn/gzT/wCKo/4VP8V/+eUn/gzT/wCKr6qoo/tet2X3f8EP7Aw380vvX+R8q/8ACp/iv/zyk/8ABmn/AMVR/wAKn+K//PKT/wAGaf8AxVfVVFH9r1uy+7/gh/YGG/ml96/yPlX/AIVP8V/+eUn/AIM0/wDiqsab8C/HepXatq1zZ2afxyTXBmcD2C5z+Yr6iopPN69tEl8gWQ4a+rb+f/AOY+HXgnR/BGjmx0xWkmlIa5uZAN8zDpn0AycDtn1JJ6eiivNnOU5OUndnsU6cacVCCskFFFFSWFFFFABRRRQAUUUUAFFFFABRRRQAUUUUAFFFFABRRRQAUUUUAFFFFABRRRQAUUUUAFRXdzb2lu1xd3EVvCgy0krhVX6k8Vn+Ltds/DXhy91y/J8i0jLlQcF26Ko9ySB+NeOWWg3/AI2kj8R+Op5ZxN+8tNLSQrBbIfu5APLYx7+ueg6sPhvapyk7I4cXjVQahFXk/wCtT1k+NvBn/Q3aB/4Mof8A4qj/AITfwX/0N3h//wAGUP8A8VXAjwZ4UAA/4R7TuPWAUv8AwhvhT/oXtN/78LXT9Uo93+Bxf2hiP5V+J3v/AAm/gv8A6G7w/wD+DKH/AOKo/wCE38F/9Dd4f/8ABlD/APFVwX/CG+FP+he03/vwtH/CG+FP+he03/vwtH1Sj3f4B/aGI/lX4ne/8Jv4L/6G7w//AODKH/4qj/hN/Bf/AEN3h/8A8GUP/wAVXBf8Ib4U/wChe03/AL8LR/whvhT/AKF7Tf8AvwtH1Sj3f4B/aGI/lX4ne/8ACb+C/wDobvD/AP4Mof8A4qj/AITfwX/0N3h//wAGUP8A8VXBf8Ib4U/6F7Tf+/C0f8Ib4U/6F7Tf+/C0fVKPd/gH9oYj+Vfid7/wm/gv/obvD/8A4Mof/iqP+E38F/8AQ3eH/wDwZQ//ABVcF/whvhT/AKF7Tf8AvwtH/CG+FP8AoXtN/wC/C0fVKPd/gH9oYj+Vfid7/wAJv4L/AOhu8P8A/gyh/wDiqP8AhN/Bf/Q3eH//AAZQ/wDxVefzeE/B8IzLoWloP9qFRSQ+E/B8y7otC0tx3xAvFP6nSte7/AX9pV72tH8T0H/hN/Bf/Q3eH/8AwZQ//FUf8Jv4L/6G7w//AODKH/4quC/4Q3wp/wBC9pv/AH4Wj/hDfCn/AEL2m/8AfhaX1Sj3f4D/ALQxH8q/E9CtPF3hS7nWC18T6LPK33Uiv4mY/QBq2q8dvPAvhG6gaGTQbNAf4ol8th+K4NV/DGran8OvEVjo+oahPf8AhXUZRBbSXB3PYyn7q7v7h/IcnjBzM8FFpum9ezNKeZSUkqsbJ9V+p7VRRXE/Frxfc+GdKtbPR4ln1zVJfs9jG3RT/FIR6LkfiR2zXDTpyqSUY7s9OtVjRg5y2R1Oq6tpWkxiTVNTsrBG6NczrGD+LEVm/wDCb+C/+hu8P/8Agyh/+Kry/S/AOmtIdQ8SyS6/q0uGmuLpyy59FXptHbP6dK0/+EN8Kf8AQvab/wB+Fr0Fg6S3k2eS8xrvVQSXmzvf+E38F/8AQ3eH/wDwZQ//ABVH/Cb+C/8AobvD/wD4Mof/AIquC/4Q3wp/0L2m/wDfhaP+EN8Kf9C9pv8A34Wj6pR7v8Bf2hiP5V+J3v8Awm/gv/obvD//AIMof/iqP+E38F/9Dd4f/wDBlD/8VXBf8Ib4U/6F7Tf+/C0f8Ib4U/6F7Tf+/C0fVKPd/gH9oYj+Vfid7/wm/gv/AKG7w/8A+DKH/wCKo/4TfwX/ANDd4f8A/BlD/wDFVwX/AAhvhT/oXtN/78LSN4P8JKNzaBpij1MC0fVKPd/gH9oYj+Vfid9/wm/gv/obvD//AIMof/iqP+E38F/9Dd4f/wDBlD/8VXn8fhHwhJ/q9C0t/wDdhU0//hDfCn/Qvab/AN+Fo+qUe7/AP7QxH8q/E73/AITfwX/0N3h//wAGUP8A8VR/wm/gv/obvD//AIMof/iq4L/hDfCn/Qvab/34Wj/hDfCn/Qvab/34Wj6pR7v8A/tDEfyr8Tvf+E38F/8AQ3eH/wDwZQ//ABVH/Cb+C/8AobvD/wD4Mof/AIquC/4Q3wp/0L2m/wDfhaP+EN8Kf9C9pv8A34Wj6pR7v8A/tDEfyr8Tvf8AhN/Bf/Q3eH//AAZQ/wDxVWtN8S+HNTn+z6br+lXs3/PO3vI5G/JSTXnH/CG+FP8AoXtN/wC/C1U1L4f+E76HZ/ZMVq4+5La/unQ+oxx+YNH1Oj/M/wAA/tHEfyr72ez0V5R8NPEesaJ4oHgXxNevfxzRGTSNQl+/Io+9E57kc4zzx7jHq9cVejKjLlZ6eGxEcRDmj812YVlan4k8O6XP9n1PXtKsZv8AnncXkcbfkxBrz/4m+JNZ1bxR/wAIJ4XvHsTFEJdW1BPvQo3IjQ9mIIPHPI5GDWbpnw/8J2MAjOkxXch+/NdfvHc+pzwPwArppYNOKlUdr9Dir5i1NwpRvbds9I/4TfwX/wBDd4f/APBlD/8AFUf8Jv4L/wChu8P/APgyh/8Aiq4L/hDfCn/Qvab/AN+Fo/4Q3wp/0L2m/wDfha0+qUe7/Ax/tDEfyr8Tvf8AhN/Bf/Q3eH//AAZQ/wDxVH/Cb+C/+hu8P/8Agyh/+Krgv+EN8Kf9C9pv/fhaP+EN8Kf9C9pv/fhaPqlHu/wD+0MR/KvxO9/4TfwX/wBDd4f/APBlD/8AFUf8Jv4L/wChu8P/APgyh/8Aiq4L/hDfCn/Qvab/AN+Fo/4Q3wp/0L2m/wDfhaPqlHu/wD+0MR/KvxO9/wCE38F/9Dd4f/8ABlD/APFUf8Jv4L/6G7w//wCDKH/4qvPpfCfg6L/W6HpUf+9Eop0fhDwjIu6PQdLceqwqaPqlHu/wD+0MR/KvxO//AOE38F/9Dd4f/wDBlD/8VR/wm/gv/obvD/8A4Mof/iq4L/hDfCn/AEL2m/8AfhaP+EN8Kf8AQvab/wB+Fo+qUe7/AAD+0MR/KvxO9/4TfwX/ANDd4f8A/BlD/wDFUf8ACb+C/wDobvD/AP4Mof8A4quC/wCEN8Kf9C9pv/fhaP8AhDfCn/Qvab/34Wj6pR7v8A/tDEfyr8Tvf+E38F/9Dd4f/wDBlD/8VR/wm/gv/obvD/8A4Mof/iq4L/hDfCn/AEL2m/8AfhaP+EN8Kf8AQvab/wB+Fo+qUe7/AAD+0MR/KvxPT9K1fStWjMml6nZX6Dq1tOsgH4qTV2vENV8AaXvF/wCHWk0HVYvmguLRyqg+jL0x9Mfj0ruPhH4uvPEmm3mn63EkOu6TKIL1V4WTOdsgHocHpxxkcEVjXwihHng7r8jqwuPdSfs6is3t2Z29IxCqWYgADJJ7UMQqlmIAAySe1eG6lfah8UtWume8ns/B1rM0UEELFGv2U8u5/u+3b65NZYfDus3rZLdm2Lxaw6Wl29kerz+MfCNvM0M/irQ4pFOGR9QiVgfcFqZ/wm/gv/obvD//AIMof/iq8/g8EeEoYljTw/YlR0Lx7z+bZJp//CG+FP8AoXtN/wC/C11/VKPd/gef/aGI/lX4ne/8Jv4L/wChu8P/APgyh/8AiqP+E38F/wDQ3eH/APwZQ/8AxVcF/wAIb4U/6F7Tf+/C0f8ACG+FP+he03/vwtH1Sj3f4B/aGI/lX4ne/wDCb+C/+hu8P/8Agyh/+Ko/4TfwX/0N3h//AMGUP/xVcF/whvhT/oXtN/78LWF42j+GXgvSU1XxNp+mafZvMsKymyaTLtnAwik9jz0oeEoLdv8AAax+Jbsor8T1r/hN/Bf/AEN3h/8A8GUP/wAVR/wm/gv/AKG7w/8A+DKH/wCKryDSZ/hHqukQatYyeGnsZ5WhimcpGHkXkoN2DuAI461uw+FvBc0SSw6NpEkcgyjLGhDfQ96FhaD+0/wB4/EreK/E9C/4TfwX/wBDd4f/APBlD/8AFUf8Jv4L/wChu8P/APgyh/8Aiq4L/hDfCn/Qvab/AN+Fo/4Q3wp/0L2m/wDfhaPqlHu/wF/aGI/lX4ne/wDCb+C/+hu8P/8Agyh/+Ko/4TfwX/0N3h//AMGUP/xVcF/whvhT/oXtN/78LR/whvhT/oXtN/78LR9Uo93+Af2hiP5V+J3v/Cb+C/8AobvD/wD4Mof/AIqj/hN/Bf8A0N3h/wD8GUP/AMVXBf8ACG+FP+he03/vwtH/AAhvhT/oXtN/78LR9Uo93+Af2hiP5V+J3o8beDP+hu0D/wAGUP8A8VW1aXVteQLcWlxFcQt92SJwyn6EcV5QfBvhQjH/AAj2nf8Afhaw7/w9feDZH8ReA5pbWSH95daazs8Fyg6jae+M4/TFDwVOWkZa+Y1mdWLvOKt5bnvFFZHg7X7PxP4astcscrDdR7thOSjA4ZT7ggj8Kt63qVro+kXeqXz7La0haaQ98KM8e9ec4SUuW2p66qRcOdPTcszzRW8LTTypFEgyzuwVVHuTWI3jXwarFW8W6ArA4IOow5B/76ryO2sdS+I8o8Q+Lpp00uRi+naRHIVjSP8Ahd8Y3MR37/TAG6vgvwmqhR4f07AHeEE/ma9BYKEdJy18jyZZnUk704q3n/kd9/wm/gv/AKG7w/8A+DKH/wCKo/4TfwX/ANDd4f8A/BlD/wDFVwX/AAhvhT/oXtN/78LR/wAIb4U/6F7Tf+/C0/qlHu/wJ/tDEfyr8Tvf+E38F/8AQ3eH/wDwZQ//ABVH/Cb+C/8AobvD/wD4Mof/AIquC/4Q3wp/0L2m/wDfhaP+EN8Kf9C9pv8A34Wj6pR7v8A/tDEfyr8Tvf8AhN/Bf/Q3eH//AAZQ/wDxVH/Cb+C/+hu8P/8Agyh/+Krgv+EN8Kf9C9pv/fhay/EOnfDfw9a/adctdA06LGQbgIm76A8n8KPqlHu/wGswxD+yvxPUf+E38F/9Dd4f/wDBlD/8VR/wm/gv/obvD/8A4Mof/iq+dk+JH7PL3gtVv9H8wttydMmCZ/3jHt/Wu+0bRfh/rVoLvSLDQr+A/wDLS3VJF/MdKSw2He0n+BUsbio7wX4npf8Awm/gv/obvD//AIMof/iqP+E38F/9Dd4f/wDBlD/8VXBf8Ib4U/6F7Tf+/C0f8Ib4U/6F7Tf+/C0/qlHu/wACP7QxH8q/E73/AITfwX/0N3h//wAGUP8A8VR/wm/gv/obvD//AIMof/iq4L/hDfCn/Qvab/34Wj/hDfCn/Qvab/34Wj6pR7v8A/tDEfyr8Tvf+E38F/8AQ3eH/wDwZQ//ABVPg8Y+EbiZYYPFWhyyMcKiahEzE+wDV5//AMIb4U/6F7Tf+/C0yfwR4SmiaN/D9iFPUpHsP5rgij6pR7v8A/tDEfyr8T18EEAg5B6GivC9NvtR+FurWrLeXF74OupRFNDM5ZrBmPDKf7vt3+uDXuakMoZSCCMgjvXJiMO6LWt09mehhMWsQnpZrdC0UUVznWFFFFABRRRQAUUUUAeZftF/vPCejWbcw3mu20Ew/vIQ5x+air9UP2h/+QD4b/7GO1/9Bkq/Xr0P4EfmeBi/96n6IKKKKsxCiiigCO4lWCB5n+6oya8h8Q/Ea/GsOtgqGCJiMnv649K9D8ealHpvh+4ldsEocD19vzr5/tIZLy8jt0IDyuFBY4GTX0uRYGlVjOrWV0j5biDH1aU4UaMrM+gPBGvrr2kJdFSj8gg+o603xT4q03Q7djLMrS4+VRySfYd685u/FcGgaUNG0UrJIo2vKPug9/rzXD3l1cXlw09zK0sjdWY1ph8iVaq6ktIX0XWxliM/lRoxpxd521fQ6q4+IGsyaqLpSqwhs+X1JH19a9J1PxnZ6bosV1c8TumRH3J+leDoxVwy9Qcipr+8ub64NxdTNLIe57ew9K9XE5NQrShZWS7dTycNnWIoxneV2+/Q2/EPi/V9WnZvtD28J6IjYOPc11/wXvNRmuLiOaSSWAEYZyTzjkfyrh/CugXevX6wwqRCCPMkx09h717x4b0W10XT0treMLgckVw5zWw2HofV4RV3+B35JQxOJxCxM5Oy/E1KKKK+PPtQrkPjFAk3w81Jm+9F5ciHurCRf6Ej8a6+uV+LX/JO9X/65p/6GtaUf4kfUyr/AMOXoz13RZ3udHsrmTl5beN2+pUE15b47/ffHnSopCSltoLTRD0dpXQn8q9N8Nf8i7pn/XpF/wCgCvM/Gf8AyX6z/wCxc/8Aa715+D/iy9GetmLvh4+qN6iiiuw84KKKKACkdlRGd2CqoySTgAetLXjXx11y917XrT4XaJcvbrdQ/ateuYzhobTOBED2aQ8fT61lWrRowc5bI3w9CeIqKnDdkPiP4oeIPFWpXGjfDGO3isbdzFdeI7tN8IYdVt0/5aEf3jx/OsBvh3bak3neK/EniLxFcN95ri/eOPPtGhAA9q6zS7Gz0vToNO0+3jtrS3QRxRIMBVFWa+MxWaV68tHZdkfeYPKcPh4r3bvuzif+FXeFIfn03+1tKnH3ZrLUpY2B9euKu2WvfEjwB/pBvZvHOgJzLbzqF1GBe7I44lx6Hn6V1NArKhmGIoyupfea4jLcNXjaUV8jvPBnifRfF/h+31zQbxbqzmHXo0bDqjr1Vh3BrZr53e7b4Y+OofFtjmPw3rE6W+v2y/cikY4julHYgnDY6ivodWVlDKwZSMgg8EV9lgsXHFUlNfM+Fx+Clg6rg9ugtFFFdZwhRRRQBx/xE/0fVvB+pJ/roNft4wRwSrk7hn0O0Cvbq8R+J3/Msf8AYxWn/s9e3VzY74YfM7ss+Kp8vyPE/A373xT43upPmmbXp4Sx67EYhR+ANddXI+AP+Q941/7GO7/9Crrq7Knxfd+R5tP4fm/zCiiioNAooooAzvEmuaV4c0S51rWr2KysbZN8sshwB7D1J6ADk15ZFf8AxG+Jo+1abdzeBPCjn9xMYg2p3qf3wDxCp7d6i06M/F3x1Nrl+PM8E+HbtodLtT9zUbtDh53H8SKeFHT9a9M1rVLPSLE3t+0qwhgpMUDynJ6fKgJ/SvExuPlzezpn0GAy6PKqlVfI4OH4I+AWG/VrXU9cuT9+41LUZZXY+uMgD8BTJ/gz4fs/3/hDWfEHhS8H3JLG/d48/wC1E5Kke3FSan4+vft0v9mXOnizz+6+06TqHmY/2tsePyq7oXj+2EUv9vXCmTcPK+w6Te4x33b4+v0rzOesnzXZ6vJSa5bIzbHx34o8B6lb6T8UVt7nS7hxHaeJrOMpCWPRLhP+WTH+90/nXraOsiLJGwZGAKsDkEeorDvbXTdf0OSzvrVLzTr6HbJDNGQHRh0IPIP6iuB+F17e+BvGknwr1i5ludPlia78M3krZZ4B9+2Y92j7e34V7GAxzqP2dTc8TMMvVNe0p7HrlFFFeseKFFFFABXP+EP9E+Ptwkf3b7QPMkAOAWWUAE+pwuPxroK5/wAPf8nAQf8AYut/6PND/hz9GOH8Wn6o9C+IUskHgHxDPC5SSPS7l0YdVIiYg1558Noo4fAejJEoVTaq5A9W+Yn8ya9A+JP/ACTrxL/2CLr/ANEtXBfDz/kRtF/68o//AEGsMJ/Bfr+h05h/vEfT9Teooorc5QoorkPi542t/Afg2fWGh+1X0ji30+1B5uLh/uL9O59gamUlFXZUYuTUVuSfEL4g+FvAtpHLr2obbib/AI97OBfMuJz/ALCDk/U4HvXler/GjXtYiMdj8LRPZE5A1e9SMt6HZtbFcZo2l3Rv5vEPiG4/tHxHe/NdXT8+X6Rxj+FB04rYr53EZxNytSWh9XhchpqKdZ3ZNN8QvCtzp8OmeP8A4NxWulRytKJLKKK6ghdhgvtVVK57kc16PY+BPhP478J6TJo1rb3GkWQkFi2nXkkXk7zucfIwIOeoPIrzKsezv7/4c68fGPhuNvsRYHW9MThLmHPMir0EijJyOv51eFzXmly1ktepGNybkg50JPToe6eIfhnDqFpplvpfi/xZoI022+zQfYdROGXOcybwS7e5NN8ReE/iBJd2k3hv4ly6fFBaxwPBd6XFciZl+9IzHB3N3xXaaJqdlrWj2mrabOs9neQrNBIvRkYZBqTU72103TrnUL6ZYLW2iaaaRuiIoyT+Qr3uWJ8zzyvY870Dx7q158VZ/C1wmnNapLPbeSgYXcRhjRvtEgzjy5C+FGOOOTTYviFqzfGZ/CJtrH7CLg2ohAb7WMW4m+0nnHlZOzp179q870PxB4g0v4s6j8RtWkWLS7ywtZL+yKDfZ6dLI6wSHHO5Nqu/s7elRya/rw+MQ+JiMx03+xmuP7P8v94dIFwIzL67v+W/04rn5pW36/gdfs43fu9PxPpaio7eaK4t47iCRZIpUDxupyGUjII/CpK6zgCiiigCh+zp+78Ma7bLkRW+v3MUS9kULGcD8Sfzqf8AaMlkX4W3lvGxX7TcQQkj0MgP/stQfs8f8gHxJ/2Md1/6DHUn7R3/ACTkf9hC3/8AQq53/vy9Udqf/CY/8LLEEUcEEcMShY41Cqo7ADAFPooroOIKKKKACiivOfjn4p1HSdIsvDPhyTb4k8RStaWTj/l2jA/ezn0CqePcionNQi5S2RpTpyqTUI7syvHHxA1zWvEN14L+G/kC5tfk1TXJl3wWB/55oOkkvt0Hf2zdF+Gfhm1uDqGtRS+JdXc5l1DVm892PsrfKo9gK3vB/h3TvCvh620XTExFCMvI3LzSH70jHuxPNPvvEWhWOo/2ffata2l1tDCOZ9mQehBPB/OvkMXj6uJk7bdj7bB5fSwsFdXfckbQ9DaHyW0XTDFjGw2ke3H0xXLap8NNHS6/tXwjc3HhHWl5S6007I3PpJF9119Riunvdf0Kyg8+61rToo+zG5Q5+mDzUmjarZ6xaG7sGleDcVDvC0e7HcbgCR79K5IVKlN80W0ds6dOouWSTK3w4+Imoya+PBHj22hsPEYQtaXUXFtqkY6tFno/qn5V6fXkvxA8Lw+K9BNmJTa6hbuLjTbxOHtrheUcH0zwfauk+DXjCbxf4REmpRiDXNOmax1aDGNlwnBIH91hhh9favqctx31mPLL4kfIZrl31aXPD4X+B21FFFeoeOFFFFAHPfEqGObwHrKSKGUWrOAfVfmB/MCvQ/h7LJP4B8PTzOXkk0u2d2PViYlJNef/ABD/AORG1r/ryk/9Brvfht/yTrw1/wBgi1/9ErWGL/gr1/Q6sv8A94l6fqb9FFFeYe2FFFFABRRRQAUUUUAeZftD/wDIB8N/9jHa/wDoMlX6oftD/wDIB8N/9jHa/wDoMlX69eh/Aj8zwMX/ALzP5BRRRVmIUyaRIYmkkbaqjJNLI6xozucKBkmvIfiT40muLiTTNOkKIp2yOD+g9/euzA4GpjKnJD5s4cfj6eCp88t+iM34n+JP7Y1I2du+baFucHgt/wDWrjKKnuLS4t44ZJ4WjWZd0e7+IetfoWHo08NTjSifnGIr1MTUlVkQUUUV0HOFW9Jt7e6vo4bq6S2hPLu3p6D3qpRUyTaaTsVFpNNq5774DfQYrFLXSpI2ZRyQQa6ivE/g3b3T+IHnjDeSqgOR0JzmvbK/Pc2w6oYlx5rn6Nk2JeIwyly2toFFFFeaeqFcr8Wv+Sd6v/1zT/0Na6quV+LX/JO9X/65p/6GtaUf4kfVGdb+HL0Z6x4a/wCRd0z/AK9Iv/QBXmfjP/kv1n/2Ln/td69M8Nf8i7pn/XpF/wCgCvM/Gf8AyX6z/wCxc/8Aa71wYP8AjS9GermH+7x9Ub1FFFdZ5wUUUUAR3E0dvBJPMwSONS7segAGSa+efhU8usxaz44uwTdeItQknQt1W2QlIVHttGa9X+OGpSaT8IfFN9EcOmmyqp9Cy7f/AGavKZrS30v4R2NrLr0/h62tbC382+gA3xjapYDPckkevNeBntR8kKa6s+l4cpLnnVfRG94l8SaD4atftGuarbWK/wAKu3zv7Ko5P4Cuf8Ma/wCIvFPiSLULPTptK8KwRuN15Htnv3PClVPKIOue9eT6v4v8KeBby2vLHwJqup3t3H59vqviEsJLhMkeZGHBO3IPIA6V7J4b8UalPqtvofirQpNC1e7s1vrFRJ5sF5bsuQ8T+oHVTyK8KeFnTg5cvzf+R9HDFQqTUeb5L/MteOn8UQabBe+FUhubm2nElxZSYH2uHHzRqx+63cGqfhj4g+G9cuPsDXD6Vqy8SadqC+TMregzw34Vp+LvEVn4b0tbu5inuZppVt7S0t03S3UzfdjQdya8e+IPjzHjB/BnxC+GFrPqEbRp5MFyJLmNpFBVVcD72GHAPU1NDDyqw+HTv/W5VfERoz+LXs/60PbfEGlW+taHe6PdruhvIGhYH/aHB/A4P4Vufs565c6x8LbG31CQvqGkSyaXdEnkvC20E/Vdp/GvLvhQulx6hqFvpWu+IcWyhJ9C1gES2D56/MNwHGOpFdl8AX+yePviLo+cR/bra+jTsPNi+b9QK9XJZOliJUu6PGz+Kq4aNZdGey0UUV9SfHBRRRQBx/xO/wCZY/7GK0/9nr26vEfid/zLH/YxWn/s9e3VzY74YfM7ss+Op8jxPwB/yHvGv/Yx3f8A6FXXVyPgD/kPeNf+xju//Qq66uyp8X3fkebS+H7/AMwoooqDQK8//aA1280T4aXkWlsV1TVZY9LscdRLO23I+i7j+FegV5X8Wcah8WfhpojEmNb261GRex8mL5c/i1YYifJSlI6MLT9pWjE63wnolj4T8JadoVqUhtdOtlh3MwUEgfMxPqTk/jXP+Jvil4R0nzLPT9STXNaZSttpul/6RNLJjhTsyFGcZJIxWf8AFqx0/wASa/ovhW38MJ4o8RzpJPa2dzdPFZW8OQHnudpwVBAAGCSeBXk3wd8feNr/AOI+qeCvCWgeC/PslmZLW305rIXYhOHVZASUPXBfIPfFfMwoua5j6ydVRfKfQeka1qENl4es/EkKRa7qkTedDa8xRyIm9xknoOB35NZfiLxfqcXhXTfFHh3SptUsPtX/ABMrZUJuUtwWWQxoDy6MOV5yAcVf8G6zpPi6xt/EMNjLb31m81pLDcpieymBAmib3yByOoxVPxFrM2g6hp/hXwdoKaj4i1d5Z7azD+VBEucy3Ez/AMKAnnHJJwBWajeVramjlaN76E/hr4geCvEZC6R4l0+aY9beWXyp1PoY3wwP4Vg/tA6bcP4HTxRpi/8AE38MXKaraOvUqhHmp9GTP5V41pPiXxJ8SPi5qfga88L+A9e1C1M4VLjTHgFy0Od6LNkuh4OGbg4GcZr3P4ZroGqfD+60bStOvdMhie4sL7Tb2VpJbOcgiSIlicgbuMHGCMVrKnKi1MyU1VTid1oWpW+saJY6taNut723juIj/suoYfzq7Xm37M949z8GtGgkJMlgZrJs9f3UrKB+AAFek19VCXNFM+PqR5ZOPYKKKKogK5/w9/ycBB/2Lrf+jzXQVz/h7/k4CD/sXW/9Hmh/BP0Y4/xYeqO/+JP/ACTrxL/2CLr/ANEtXBfDz/kRtF/68o//AEGu9+JP/JOvEv8A2CLr/wBEtXBfDz/kRtF/68o//Qawwn8F+v6HTmH+8R9P1N6iiitzlCvnH4zag3iL42xaYW3WXhiyWTb2N1Pzn6hAPzr6Or5Itpxq/ifx1qjrK32zVZEwjYfasYAVT2ODxXmZrUcMO0up7GSUlPEpvpqWNb8RaNoxEd9eoJ2+5bxgySufQIuTUfh281jUJrm8v7H+z7FgotIJP9efV3x0zxhe1cbquleMvD9vpF34b8OaVbLq0jR/un+13sLAgAXDN9wkHPcYHWvQJYdQ0TWbvRtZ1HTdQWF0W21O0YLFd7hnZtJ4dTkEDg9q+cnR5IXX5n1lOvzz5X+X9foZGp61qOi6rO+p2Mlxoz4MN1axl2t+OVkUckZ53CtbS9S0zWLUzafeW95Aww2xgeO4I6j8aoa9b+LLrSdevtCuLKy/siBJILeVRJcakxI3iNTwFRck9zjAFc74c0PWp7fRfEuveHtNinvZmIksJzBdwhTw9xEOCjdvXuKPY3p8/wCoe3tU5F+X6/16ntv7K+pvBpmv+CJpC39hX260BPItpsug+gbcK9nmSOSJkmVHjIIZXGQR75r56+B0htvj1qkI4S98Pq7Ad2jmUA/kxr6EuYIbq2ltriNZYZUKSIwyGUjBB/CvqsDUdTDxkz4rMqSpYqcVtc8N0a7j/wCFtS+OLiaN9H1zUrnw2dxBhMcMY8o88YaWOZffcKS8uoF+LT/EL7RH/ZFrqkfhZvnHkC3aH5mPbAuGVfTivYZvDfh+bQU0GXRNOfSkACWZt18lcdMLjArzrxHpt14plsPBPge10zTvBaMZNV1K1WJ42KSYNrEgyN5I+ZiOP56uLSMozUn+HyPWYgixqsYUIANoXpjtinUyGOOGJIokVI0UKqqMBQOgAp9bnKFFFFAFD9nj/kA+JP8AsY7r/wBBjqT9o7/knI/7CFv/AOhVH+zx/wAgHxJ/2Md1/wCgx1J+0d/yTkf9hC3/APQqwf8Avy9Udi/5Fj/wst0UUVucYUUUUAFeIaRKfE3xr8WeI5T5lvogTRNP9FIG+dh77jj8K9m1S7Ww0y6vpBlLeF5WGccKpP8ASvEvgUGX4bDVGUyz395eXz+rs0z8f+OivIzmo40OVdWe5kVJSruT6I3PFGuWMbSaRFfapHfgLI/9l2pnmhXtu+UqoPvz6VnabBf6xp7z6R4wj1WJHKSW+q6ajhXHVXUBWQ/hWDp/xH8DeC9ESHXtehXWrljdajDApmlE7nJV9mcFRhQCeAMVDZ/EbwhqvirR9Z0ee/spb+UWczXVhLHDfRnIGHClS6NjBJ6EivnVSnbSPzsfTurG+svlc6Sz0zXoZ/8AQ/CnhHTJx969XLqfdUVFYfi1Gt3utaZLDFqPjKJbuYExWtjoomlcDqQu4tj3OB711Gt6jbaPo95qt84jt7OF5pCTgYUZ/wDrV5V4T+K/w506P7bq3iBv7a1MCa6uGsptvP3Ykcrjy0HyjHGQT1NKClNXSv8A18ypOMNG7f18j0jwvrFtqds1uLx5762AF0k1qbaUE9GMR6A9iMj3rG0CQ+Gf2g4kj+Sy8X6cwkXt9rthkN9THn8qP7U0nxBqmi+I/CmoWuqtDcfZbxrWQMwtpAc7x1AVgrc9OfWq3xXcWOoeCtc6NYeJLdcjrslBRh+PFdGBn7LExfc5cfTVXCzR7lRRRX2R8IFFFFAGD8Q/+RG1r/ryk/8AQa734bf8k68Nf9gi1/8ARK1wXxD/AORG1r/ryk/9Brvfht/yTrw1/wBgi1/9ErWGL/gr1/Q6sv8A94l6fqb9FFFeYe2FFFFABRRRQAUUUUAeZftD/wDIB8N/9jHa/wDoMlX6oftD/wDIB8N/9jHa/wDoMlX69eh/Aj8zwMX/ALzP5BRRRVmJDewLdWrwMSAw6j65rx7Xvh1q39pyyWbLJFI5b5gcjP8AOvZ65f4g+JE0HTCU+ad/lVc969LLMViKVXkobyPKzbCYatS9pX0UTzK50bTvDEYuNUYXl7/yyg6Lu9T7D3rl9Rvbi/unubl9zt+QHoPQUajeXGoXb3V1IZJHPJPb2FV6+7w9CUPeqO8v60R8BXrRl7tNWj/W4UUUV0nMFW9K0+41K9S1t1yzHluyj1NVKsWV9eWRc2lw8JcAMUOMioqc3K+Tcuny8y59j37wTotroulJbwsjSYy5BBJPcmt+vBPB3iTWo9ctYftck6SyBSrnOB617xAxeFHYYLKCRX5/muDq4arepK7lqfomUY2liaPLTjZR0H0UUV5h6wVyvxa/5J3q/wD1zT/0Na6quV+LX/JO9X/65p/6GtaUf4kfVGdb+HL0Z6x4a/5F3TP+vSL/ANAFeZ+M/wDkv1n/ANi5/wC13r0zw1/yLumf9ekX/oArzPxn/wAl+s/+xc/9rvXBg/40vRnq5h/u8fVG9RRRXWecFFFFAHnn7SSs/wADfFYXqLLcfoHUn9BXP6YsF1oNkskUcsMltEdrqGUjaCODXpHj3SP7f8E63ou0E3tjNCuf7zIQv64rxz4TakdU+HWizvkTRW4tp1PVZIvkYH/vmvm+IIP3JH1fDM1+8gbfifR9K8UCxHiLT7fVf7PP+iG5XcYR/dB/u8D5Tke1Znxf8RXml+CNT15py+oW1v5NjK6hjE7kIoT0HI4HHFdDXnXxxuoYYPDNvqMjW+kSazFJf3JUmONI/mUNjoC2PyrwKUpTnGMndH0lWMYQlKKszudIjuBpenNqDLLfQwxs8pUZEwUbmHoc56Uahpemah4qtfFV/YW11rtoFEF/KgaVdv3TnuR2JyR2rCsvH/hnU/EVtomi3jatcThmd7JfMit1AzmR+gz0711NTepTfVX+RaVOoujt8xZz597LezfvLqXHmTMMu+OmW6msr4KqX+NHj+ZfuLb6fGf97yya1R15OB61U/ZphN7F4v8AFnPl6vrciQH1igHlqR7Z3flXq5HFyxLl2R43EM1HCcvdnr9FFFfYHwwUUUUAcf8AE7/mWP8AsYrT/wBnr26vEfid/wAyx/2MVp/7PXt1c2O+GHzO7LPjqfI8T8Af8h7xr/2Md3/6FXXVyPgD/kPeNf8AsY7v/wBCrrq7Knxfd+R5tL4fv/MKKKKg0CvK/Hw8v9oT4eytwkllqUSk9N3lq38ga9Uryv4/n+ybzwV4yORDo2uxpckfwwzjy2J9slfzrmxcXKjJI68DJRxEWz0RPkmEyYWUDAccNj0z1rO0zQtF0zW77XNN0mys9Uvxi7u4YQks3c7mHJyevr3rRPXggjsR3or5RNo+waTOL8XaxqFt8RPB3h3SZhAL+a5vNRCoPnt4o+/1dlGa7RfllEygLKBgOBhgPTPWvKLbxF4fi/aE8RT69rNhpsum6TbWFgl5MId4fMsroWwDztBx6V3Phbxh4c8UXV9b+H9SXURYlVnmhRjDuOeFkxtY8c4JxVSi0loRFrUu2GhaLp/iG88RWOk2dtrF6u26vYogs0oPXLDnnv6960Y1VXLKqqWO5iBjJ9T6misH4ia3F4b8Ca5rszbRZ2MrqfV9uFH/AH0RU3cmVZRRzf7L2W+F7T4wk+r30sfupnbBFepVxnwQ0WXw/wDCfw5plwu24WySWYYwRJJ87A+4LY/Cuzr7CmrQSPiq0uapJ+YUUUVoZBXP+Hv+TgIP+xdb/wBHmugrn/D3/JwEH/Yut/6PND+Cfoxx/iw9Ud/8Sf8AknXiX/sEXX/olq4L4ef8iNov/XlH/wCg13vxJ/5J14l/7BF1/wCiWrgvh5/yI2i/9eUf/oNYYT+C/X9DpzD/AHiPp+pvUUUVucoV8naba/2X428a6Mcg22ss657o6KVP5CvrGvnT44aafDvxkstd27bDxNaC1lbst1D9zP8AvJgfhXmZrTc8O7dD18krKnikn10KFcj4q/4mHjvw1pAAZLdpNQmHoEG1P1Jrrq5bxdpFmdUi1tfEjaBfeT9nM3mIFkjznaVfjrXy9K3MfZ1k3E6k+9FZHhPTbTTdNb7LqM2pG4kMst1LN5hkY98jgD2FasskcMTzTOEjjUs7HoAOSahrWyLTbV2anwLiN18d9XuFGUsdASJj6NJKGA/JTX0RXjf7LGkSnw5q3jS6iKS+I7wy24Yci1jykX5/MfxrotX1/wARa98Rh4Q0LSzFotgobX9Ru4mCSq68W8HTLEHJYdP5/ZYOHsqEYvc+CzCft8TOS2I9V1i1+J1v4i8H+F9c1HTUspI7e91i0hDRtk/vYInJ+/tGCw6ZrsfCXh7SPCvh+00HQ7NLSwtU2xxr1PqxPdieST1NO8MaDo/hnRLfRdBsIbCwtwRHDGDgZ5JJPJJPUnk1p11JdXucUpdFsFFFFUQFFFFAFD9nj/kA+JP+xjuv/QY6k/aO/wCScj/sIW//AKFUf7PH/IB8Sf8AYx3X/oMdSftHf8k5H/YQt/8A0KsH/vy9Udi/5Fj/AMLLdFFFbnGFFFFAGT4yt5LrwhrNrFzJNYTxr9TGwFeQfBGKG8+Dml2cylo2juLeVQSMjzZARkcivda8L+Ekf9kXvi7we/D6NrcrRA94J/3sZ/ImvFzuDdKMuzPfyCaVWUX1Rl+I/BHhptCTwrqHw7aXRLacz2V1o20zgkYPmEkPk45yWBwOldX4fk1drXSdF07QRofh7TVEcSXxVpSg/hjjUnaSeS7HPtXS1j+NtSl0fwbrWqwo7y2ljLLGqjJLBTjH44r572s5rlZ9P7KEHzIw/h/r2q+KtJ8R3rizaBdUuLXS/MizG0UeFy+OWBbP4Vj+OLHwj4rt7Cz+I+g3Wm3GnEiB4w/kEE5ZUmjGChPO1sEVmfDPx78P/Cnwt0Oxk8R2txdpbgzW1srSXDzudzr5YGc7mx+Feu28vmQRzJvVZEDAMNpAIzyOx9qcm6c20rfgTFKpBJu/4nC6PongvVfFtnrXh/QZbCTTYgq31lAbS3mAG0RMvHm8ck4PTk0nxsUzaN4ftU5kn8SWCoB1JEmf5Cu9JJ6kmuK8Tr/bHxg8BeHYzlbaebWLkD+FIk2x5+rkVrheariIepji+WjhpvyPbaKKK+1PgQooooAwfiH/AMiNrX/XlJ/6DXe/Db/knXhr/sEWv/ola4L4h/8AIja1/wBeUn/oNd78Nv8AknXhr/sEWv8A6JWsMX/BXr+h1Zf/ALxL0/U36KKK8w9sKKKKACiiigAooooA8y/aH/5APhv/ALGO1/8AQZKv1Q/aH/5APhv/ALGO1/8AQZKv169D+BH5ngYv/eZ/IKKKKsxCuJ+JHhOfxB5U1vNsePoMZH5V21ZHivV49G0ea7kbBCnHrXTg6tWnWjKl8RyY6lSq0JKt8J4zqnh+x0Bc6tcvcTnIS3i+XJ9SfSuXq1qt9PqV/LeXDEu56eg7Ctnwd4UvdfuVba0dqDy+PvfT/Gv0GM/q9L2mIlr1/wCAfnMofWKvs8PHTp3+Zz3lv5Zk2NsBxuxxn0zTa9o8UeB1l8NxafpeEMZDYA4JH+etcTZfDrW5rkRzGKNM/Myncfyrmw+cYarBylKx1YjJsTSmoKLZyEMUk0qxQxtI7HAVRkmiaOSGVopVKOhwynqDXuvhzwTp2kWrbU33LKQXPXP1ryzxP4Z1i312dFtJZxLIWV1X1Pf0pYXN6OJqyhF2S79R4vKK2FpRnJXb7dDpfg74fS4kbVrhMgEiPPYDrXrYrmPhtp11pvh2KC7jCPgdPqT/AFrp6+PzTEOviZSvdLb0Ps8owyoYWKtZvcKKKK889MK5X4tf8k71f/rmn/oa11Vcr8Wv+Sd6v/1zT/0Na0o/xI+qM638OXoz1jw1/wAi7pn/AF6Rf+gCvM/Gf/JfrP8A7Fz/ANrvXpnhr/kXdM/69Iv/AEAV5n4z/wCS/Wf/AGLn/td64MH/ABpejPVzD/d4+qN6iiius84KKKKACvn5LT/hCfi9rXheYeXpuvu2r6Qx4XzD/r4h7g/Nj0NfQNcd8WvA8Pjnw2trHcmw1aykFzpd8o+a2nXofdT0I9PpXHjsKsTRcOvQ78uxjwldVOnU5uuf8Z+KvDPh23SHxBdRlroYjtBEZpJh7RgEkfpVTwp4qmm1J/C/iu1Gj+KbX5ZrWQ4S5H/PWFujqevHSpfDXhGHS/EGq+IdQuBqWrX85KXEkeDbwfwQoOcAdyOtfEOl7KTjVVmuh+gxq+1gpUndPqZfhbx34Fa9TSbGFtBuLhv3UFzp5tBMfY4AJ/Gu6rL8WaDpvifRLjSdWt1milUhXIy8TdnU9QQeazH1S08DeDLNfE+tfapreIQiYpiW7YcKFTJLNjA/WpajO3Lv23HFyhfntbvsN+J2sXOm+HPsOlKZNb1iQafpsS/eaWTjd9FBJJr2D4e+G7fwj4K0nw3akMljbLGz/wB9+rt+LEn8a88+D/g7VtU8Q/8ACx/GlmbS8MZi0XS35NhA3V3H/PVh19B+nsNfYZTgnhqV5fEz4jOsesVV5YfDEKKKK9U8UKKKKAOP+J3/ADLH/YxWn/s9e3V4j8Tv+ZY/7GK0/wDZ69urmx3ww+Z3ZZ8dT5HifgD/AJD3jX/sY7v/ANCrrq5HwB/yHvGv/Yx3f/oVddXZU+L7vyPNpfD9/wCYUUUVBoFYfj7w5a+LvBuq+G7w7Yr+3aLf/cbqrfgwB/Ctyik1cabTujzX4KeJLnW/CZ0rWP3fiHQJP7N1WE/e8xOFk+jqAQfrW54w8YeHfCMFvLr2ofZ2uWKW8McTSzTEddkaAs2O+BXPfE7wprWneI4viP4FgE2tW8flanpudq6rbD+H/rqv8J/CtPwN4i8JeOfJ8RaVHC2q2kbW8sdxGFvLHJ+eJlPK8j6GvmMXhXQnt7p9bg8WsRTVnqS2d54J8d+HP7aMOl6tpkRYPLeWy/uGX7yuJBmMjuDim6Z40+H8egz3mm+JfD8Wk2B2StbzokUJ7DA6Z7YHNUdf+Fng7W9audUvLa+Rrx1kvrW3vZIra8ZehmiU7XPAznr3rTuPAPgm51q01ibwppDX1mgS3kFso2AdPlHynHYkHHauX3fM6veNbQdY0rXtLi1TRdQt9QsZc+XPA+5WwcEfUHtXnnxRY+NPHOifDCz/AHlskseq+IHXpHbxtmOI+7vjj0rR8b+NrHwxcL4V8HaXb6r4svWZoNLtFCpCzfennK8Io6nPJrc+E/gk+D9JuZtSvP7S8Q6pN9q1a/YczSn+FfRFHAH+Nd+AwjqT52tEefmOMVKnyJ+8zswAoCqAAOgFLRRX0Z8uFFFFABXP+Hv+TgIP+xdb/wBHmugrn/D3/JwEH/Yut/6PND+Cfoxx/iw9Ud/8Sf8AknXiX/sEXX/olq4L4ef8iNov/XlH/wCg13vxJ/5J14l/7BF1/wCiWrgvh5/yI2i/9eUf/oNYYT+C/X9DpzD/AHiPp+pvUUUVucoVzHxP8G2Pjrwdd6BeuYXfEtrcL963nXlJB9D+YJFdPRSaTVmOMnF3R8l2N/qOl6u/hXxdALDxBbcDdxFeJ2libowPp1FZ2keDbVp59S8Txw6tqtxIxZ5RujiTPyoingACvqXxx4M8NeNNM/s/xJpUN7GpzE5+WSFv7yOPmU/Q15dc/AO9t3K6B8R9Zs7bPyw3lsl1sHoGJU/nXgV8pmm3RejPp8NnlKUUsQtUeYWHhhdE8RpqGhyR2WmSowv7Mk+WTj5XQdFOevtWjoGjXnxU13/hH9HMi+GreQf21qa8K6g5+zxH+Jm7kdB+voumfs/6fNOr+LvF2teIYVOfsgxawN/vKnJH41s6XrGk69rOpfDDwbpElt4e0+zltNS1XTpBAllMRgQw4HzSdSxHT61eHyxxkp1nd9iMVnEZQcMOrLqxPEUkvjfRz4L+Guv2enabp90NN1y7twwktYVQfurc42liPlJB+X616Loem2ujaNZ6TZeYLa0hWGLzHLttUYGWPJPvVXwf4b0fwl4etdB0KzS1sbZcKo5LHuzH+JieSTWvXtRXV7nzs5X0WwUUUVZAUUUUAFFFFAFD9nj/AJAPiT/sY7r/ANBjqT9o7/knI/7CFv8A+hVH+zx/yAfEn/Yx3X/oMdSftHf8k5H/AGELf/0KsH/vy9Udi/5Fj/wst0UUVucYUUUUAFeMfFeH/hDfijpPjvaU0jWI10nWXH3YpM5t5W9s5Un6V7PWb4m0TTfEegXuh6vbi4sb2IxTIfQ9x6EHkHsQKwxFFV6bg+p0YXEPD1VUXQ5mgda890DVdQ8A6tD4E8c3J8n7mh63LxFexD7sUjdFlUcc9f59F450HUPEemwabaa9c6PbNMGvXtRiWaHH+rV/4MnHIr4urQlRqck9D72jiI1qaqU9TRt9L0WPUmurfTdMS+/iljgjEv4kDNXzXnj/AAZ8AiEC0sL6xul+7e29/Ks4b+9uzyfwrq/Cmm32h6CtlquvTaw8DMRe3KKj+X/CHI4OB/EetRJRtoy4uV9Uas0kcMLzTSLHFGpd3Y4CqBkk/hXOfAa0l8Q65r3xNuonWHU2FjoyuMEWURPz47b3yfwrAu5Lv4t6s/hbw7JLH4SglA1vWEJC3QB5toD/ABZ/iYcY/X3bT7O10+wgsLGBLe1t41ihiQYVEUYAH4V7+UYJw/fTXofN53j4yXsIP1J6KKK98+bCiiigDB+If/Ija1/15Sf+g13vw2/5J14a/wCwRa/+iVrgviH/AMiNrX/XlJ/6DXe/Db/knXhr/sEWv/olawxf8Fev6HVl/wDvEvT9TfooorzD2wooooAKKKKACiiigDzL9of/AJAPhv8A7GO1/wDQZKv1Q/aH/wCQD4b/AOxjtf8A0GSr9evQ/gR+Z4GL/wB5n8goooqzEKxvFmgw6/pxtJmK++cVs0VdOpKnJTi7NEVaUasHCaumea2fwttY7lZJrhpUDZ2luD+Qr0DTbW0soPs1qqKI8BgvUcd/SrVeQ6Vr+paV8Y/H+naP4Wvtbnklsry4aKeKJIo/skaKAXYbnYo+F4HynJFa4rH169vayuY4PLqGHu6UbM9eorhLjxLJqHjbwLLpN9INJ1mxvppISoHmBY4mQsCMhlyRj3INa58XWv2bxXP9kn2+G5GSfkfvittHcHb+EgHPcVy8yOzkf9fcdJUbwxOwZ41YjuRXI6h8QNOt9L8PTxxR/a9etRd2tvcXSQKkexXZpHbgAb0HAJJYYGMkbHhDxHZeJLG4ntdqyWly1rcxrKsgSUKrYDqSGBV1YEdmGQDkBqSvoJwdrtG1RRRTJCiiigArlfi1/wAk71f/AK5p/wChrXVVyvxa/wCSd6v/ANc0/wDQ1rSj/Ej6ozrfw5ejPWPDX/Iu6Z/16Rf+gCvM/Gf/ACX6z/7Fz/2u9emeGv8AkXdM/wCvSL/0AV5n4z/5L9Z/9i5/7XeuDB/xpejPVzD/AHePqjeooorrPOCiiigAooooA5vx54H8M+N9PS08Q6alwYjugnQlJoG9Uccqf0rzmf4V/EDSG2eF/iHFeWg+5b65Z+ayD081ME/iK9E8U+KZdK17TvD+m6S+p6pfwTXEcRuEgRYoigcl26nMi4VQT1PAGau3mqatDoEV8nh+R75yBJZtdxIIeuS0hO3aMdsnkcdcc1bD0a2lSNzroYqvh9acrXPK0+H/AMYbw+VeeMvDOmxHrJY6e8sn4b8AV0/gn4S+GvDurx65qdzd+IvEGf3eoanIHZD/ANMk+6nHoM+9aujeP9OutI128v7SaxuNCOL62WRJycoHQxshIcODgdDnIIFchr/iS/vvjR8OtF1bw7d6Pc/ab28i3zxzJJGLKdSNyHh1LDI6cjBNZ0sLh6GtOKua1sZisReNSbsewUUUV2nnhRRRQAUUUUAcf8Tv+ZY/7GK0/wDZ69urxH4nf8yx/wBjFaf+z17dXNjvhh8zuyz46nyPE/AH/Ie8a/8AYx3f/oVddXI+AP8AkPeNf+xju/8A0KuursqfF935Hm0vh+/8woooqDQKKKwfCXiix8QaU16qmzkjvp7CWCdgHSeKRkZPcnbkY7EUrjs7XN6uE8bfC3w74k1T+3LeS80HxAo+XVdLl8mY/wC/jhx9R+NW7n4gaRbaR4m1aa3uvsWgX32B3jUM1zPiP5I1zyd8ix84+bNSaH4vuZ/EsPh3XvD9zoeoXVq91Zh7iOaOdEKiRQyHh13qSvocgmolyyVmaQ54PmjocoPDPxr0391p/j7w9q8I+6+qaUUlx7mM4P5UN4H+KWufuvE3xLi0+zbiSDQbAQs49PNfLD8BXVeEPGU3ibVb2C08NalBp9leXNlJqM8kIiaWCQxkIocuwODztAHSo/BPjObxdaTXtv4b1XT9K2TCO+uJYQJZI5ChVEVy/ZiGIA4+meZYTD3uonW8birWci34D8C+GfBNpJDoGniKWbm4upWMlxcH1eRuT/L2rpq890vx1puneBvCMyyXV1c63ZpJZDU7yOOV0EYdpJpTheAVyQCSWGBzWpaePNMuNAv9RSFprmxu47GS0tpo5TJcSbPKSNwdrB/MTDEgDJ3bcEDqTilZHHKM27s6wsocIWAYgkDPJA6/zFOryS28QXeq/tDaHpWp6LcaTf6foF9M8bypLHJHLLbhHR168xuCCAQV/GvW6cZXuKUeWwUUUVRAVz/h7/k4CD/sXW/9Hmugrn/D3/JwEH/Yut/6PND+Cfoxx/iw9Ud/8Sf+SdeJf+wRdf8Aolq4L4ef8iNov/XlH/6DXe/En/knXiX/ALBF1/6JauC+Hn/IjaL/ANeUf/oNYYT+C/X9DpzD/eI+n6m9RRRW5yhRRRQAUVyOtalf2/xZ8NaXFduLG90vUJJ7fA2s8T22xvXI8xh+NQaz46uLfVtXstF8M3+tx6IqnUpoZo4wjMgk8uMMcySBCGI4HzAZycVPMi+Rs7Wq9lZWdikkdnawWyySNK6xRhQzscsxx1JPU1yGsfEWytx4V/sbSr3XG8URySaeLZkT5ViEmXLkBRtPPcYPBPFXNG8bWVxo+u3us2suizeH3ddVgmdZPJAiWUOGXhlMbKQevUYyKOZXDklY6uiuM8O/ECx1TVdPsLiCC1fUwxsgl/FO5KoZCkioTsbYrHjcvykbs4Bg+Heu6pN8MbnWbwXGs31rdamqou0SXAhu50jQdBnaiqPwoUkwcGjuqK421+Imh38XhJ9JEt+fFDMbRY8AxxpGXld8ngJgKR13ECuyppp7CcWtwooopkhRRRQBQ/Z4/wCQD4k/7GO6/wDQY6k/aO/5JyP+whb/APoVR/s8f8gHxJ/2Md1/6DHUn7R3/JOR/wBhC3/9CrB/78vVHYv+RY/8LLdFFFbnGFFFFABRRRQBmeJdB0fxLo82ka9p1vqFjMPnhmXIz2I7g+hHIrzCX4X+NfDZKeAvGyyacP8AV6ZrsRnSMf3UmHzgegINdL4E8VeIda8f+MNHv9IEWm6VfLBbXAljO0eTG21gDkltxcHsDg8iqek+O4dN8E+DprTTfEOvT69mGzSWWFrp2EbyZlcsidEOT2HNc1WlSrK01c66NWvQf7uVjnVtvjlJJ9n/AOEd8IQ9vtLXkhX67Rz+lW7f4TeIPEUit8SPGDajZA7jpGlRm2tX9nbO9x7cV2mv+NItFi0e2vbKO31fVI2kSyuLyKJYQgUyF5clcKWVfl3ElhgYyQ228eabc+HrjUre3kuLqC+XTjZ28scjPdNs2org7CCJEbdkAKcnGCBjTwGGpyuo6nRVzHF1Y2ctDotI0/TdHsLfStLtbeytYI9sNvCoRVUegH1/WrleS6Fr91q37RsWn6jo9xpV9p/ha582J5VlR1kubYq6Ov3h8pHIBBB4r1qu2LuefOLjuFFFFUQFFFFAGD8Q/wDkRta/68pP/Qa734bf8k68Nf8AYItf/RK1wXxD/wCRG1r/AK8pP/Qa734bf8k68Nf9gi1/9ErWGL/gr1/Q6sv/AN4l6fqb9FFFeYe2FFFFABRRRQAUUUUAeZftD/8AIB8N/wDYx2v/AKDJV+q37Q9pcS+AYtSto2kbSdRgvmVepVcqfy35+gp1hdW99ZQ3lrIJYJ0EkbjupGRXrYfWhH1Z4GL0xUvRE9FFFaGIUUUUAFeU+NPCvxMs/iBqHiT4dal4dih1m0gt9Qi1VJCYnh3hJI9gOflfofyPb1aiplG5UZuLPLNR8BeK9NuPh9N4Vv8ASbh/DcU8F+2ptIv2lZljDuojB+bKuwBIAJHWqvjjwb8TJ9X8UWfhHVPDVvoXigB7uS+SU3VrIbdIH8vb8pDLGpyehJ/H12ipdNFqrJf18zyLxZ8OfEraV4OvdA/4Rq91nw/pX9mz2uswvLZ3CFIwxUgblYNHkHAyDzjpXZ/DDT/EWneHZIvE+m+GdPvnuWcQ6DE6W4TaoBbdyXyDk9MbfSuqopqCTuJ1G1ZhRRRVmYUUUUAFcr8Wv+Sd6v8A9c0/9DWuqrjPi/O0nhhNDtfnv9XuYrW2jHVjvUn8OAPxFaUf4kTKv/Dl6HsPhr/kXdM/69Iv/QBXmfjP/kv1n/2Ln/td69WsLdbSxt7VeVhiWMfQDH9K8p+KP/Ep+L3h3W7j5bS/sX03zD91JA5dQfTJcD8/SvPwTvWfmmevmKaw8fJo3qKKK7DzQooooAKKKKAPN/jV4a8XeJEsoPD+leDNUtERxNHr0cpeKQ42yQvHypAzkgg9Kyb74f8AjeP4VeF9DTVtG8Qa3o05muk1tZJbO+BEgCP/ABN5e9dpI6opIHb16iocE22aqrJJI8W8B/CXxFp+heObXW9Q0WzvPEximgOjxMsNlMgYjajAfKrFSPUA5xSeGfAvxWv/AIo+HPGPj7W/DlxDoQuYorfT0kUsssLIX5QfMW2ccDA/A+1UUvZrQbry18/+GCiiitDEKKKKACiiigDj/id/zLH/AGMVp/7PXt1eI+LR/a/jvwh4bt/3ko1FNQuFH8EUXOT6ZG4Cvbq5cdtBep35Wtaj81+R4n4A/wCQ941/7GO7/wDQq66uR8N/8Sr4j+MdBufkmmv21KDP/LSOXkkfTIH4+1ddXbU3T8l+R5tPRNdm/wAwoooqCwrwbx98Dtd8R+Ntd1a18Rx2OmSZ1LRraOV1a31YpEpmfC/dPldQSRuOAO/vNFRKCkrMunUlB3ieY2fw11I/BBvBl5q8K6/NIb6fUY13ob77R9p8zkDK+YAOg4HSo/A3hb4kXnji08UfEjU9BkOlWs1vp1rpCOFLTbQ8rlwD91AAPft39Soo5FoP2stfM5D4U+HtZ8M+Hb2x1ueznup9VvL1TbOzIEmlaQAllBzljniq3wz8M+IPDfwlg8N6nc2E2tRRXQ82CRzAXklkdOWUNgB1B+XsetdxRTUUhObdzxnVPhp4r/4QzwKdPbwzdeIPC1g1k9tqcTzWNzG8aI3O0MGHlIQcDvWraeEfGuofDm90/UI/Cfh3xCt9Fe6a+iW7i2jeJkdDKGGWJZWBwD8pHWvUaKn2aK9tI8f+Hfgj4kL8VF8e+P8AVtBuZhpMmmpb6crgRL5iOhG5RnJ8zOTkcde3sFFFVGKiTObk7sKKKKogK5/w9/ycBB/2Lrf+jzXQVz/w1H9sfGTXNYg+ez0zTl04SY4MrOHIB9sMD9aJaU5vyHDWtTS7nf8AxJ/5J14l/wCwRdf+iWrgvh5/yI2i/wDXlH/6DXpHi6wl1XwnrGlwECW8sZ7dCf7zxso/U15X8Kb+O98E2MOCk9kptZ4zwyOnGCPpg/jWGD/gy9TqzHSvH0f5nVUUUVucgUUUUAcJ468O+LLz4h+FPE3hmbRhDpqXNvqEWoPKC8MzQ7jGEU5cCM43EDOOtc74r8IfFOw8U65dfD3W/D8Gl+IZVnu01KNzLaTeUsTPEVBDZVFOG79u9eu0VDgmaKo0ebW3w7v9L1b4Z/2Xe2z6f4St7m3vDMWWWcSW4iVkUAjO4FiCRjtmmSfDvVNRv/ibFql/app3i6OFLNoGZpYNtv5TM6kAdQhABOQO1emUUci/r7g9rL+vW55N8OPDPxF0nxNZDX9E+G8WmWqMr32l2cqXsnyFVK5AVSSRu7YyBWz8J9E8S+DdK1ix8U3uhf2Sl9NdadNbyyeYqTTSSP55cKowXXG33yelegVT1vS9O1rSrjStWs4ryxuF2zQSrlXGc4I+oFChbYbqOW54x+z/AOGdIl+JPjXxpolxJc6CLySx0XLZiTeVkujEOmwy4CleCAa9zqppGm6fpGmwabpdlb2VlbrthggjCIg9ABwKt0Qjyqwqk+eVwoooqzMKKKhvbmCzs5ru5kEcEKGSRz0VQMk0AVv2eP8AkA+JP+xjuv8A0GOpP2jv+Scj/sIW/wD6FS/s8W1wnga61KeMxDVtTnvokI5CNtUf+gE/jV749aXcap8LtVjtVLT24S6UAc4jYM2PfburmcksdfzR3Ri3ltrfZZHRVHQNTt9Y0a01O2YNHcRB+Ox7j6g5H4VerpaadmcCaaugooooGFFFFAHnvhzw3400P4jeJ9RguNBm8O61N9sUOZReRziFI1Xps2ZTnqf5VleGvAPizT9P+GFvcXelbvCxn/tLZNIfNDQvEnlfJ83DnO7b+Ner0VHIjT2r/r7jzf4u+C9e1vWdH8S+F08PXWpabDPbPZ67A0lrPFKUJPy8q6lBgj1PPrWj8I+N774cSWlwPCnh7xRb6il/px0e3cWasm3aJQwySw3qxA6EdcV6jRRyK7YKq0kux5H8MfBHxEtfihc+PfH2raHdXNxo7aasGnK4EIEyOuNyjI4cnnOSOvb1yiinGKihTm5u7CiiiqICiiigDB+If/Ija1/15Sf+g13vw2/5J14a/wCwRa/+iVrzb4rX6WXgi+i27570C1gjH3nd+MAfTJ/CvVfCVhJpXhTSNLmOZLOxht3PukYU/wAqwxn8GPqdWXa15ei/M06KKK8w9sKKKKACiiigAooooAjuoIbq2ltriJJYZUMckbjKupGCCO4Irx678E+MPBV1MfB8cWuaE7l106ebZNbk8kIx4I/X2zyfZaK3o4idG9tn0ObE4SGIS5tGtmtzxX/hI/FSHbN8OPEAcddi71/MDmj/AISbxN/0TnxJ/wB+v/rV7VRXT9eX8i+9nF/Zb/5+P7keK/8ACTeJv+ic+JP+/X/1qP8AhJvE3/ROfEn/AH6/+tXtVFH15fyL72H9lv8A5+P7keK/8JN4m/6Jz4k/79f/AFqP+Em8Tf8AROfEn/fr/wCtXtVFH15fyL72H9lv/n4/uR4r/wAJN4m/6Jz4k/79f/Wo/wCEm8Tf9E58Sf8Afr/61e1UUfXl/IvvYf2W/wDn4/uR4r/wk3ib/onPiT/v1/8AWo/4SbxN/wBE58Sf9+v/AK1e1UUfXl/IvvYf2W/+fj+5Hiv/AAk3ib/onPiT/v1/9aj/AISbxN/0TnxJ/wB+v/rV7VRR9eX8i+9h/Zb/AOfj+5Hiv/CTeJv+ic+JP+/X/wBaj/hJvE3/AETnxJ/36/8ArV7VRR9eX8i+9h/Zb/5+P7keKjWvHF5+6034c6msrcB7yVYUU+pzjI/EV0fw/wDAGoW2uDxZ4xvIr7WghW2ghH7iyU/3c9Wxxn3PXrXo9FZ1MbKUXGKSua0cuhCSlJuTXfb8ArF8a+GdM8W+H59G1RGMMhDJImN8Tjo6k9COfwJHetqiuWMnFqUdzvnCM4uMldM8WGn/ABK8KgWU+jx+KrFPlhu7acRzbewdW5J/D8TSf8JN4m/6Jz4j/wC/X/1q9qortWPb+KCv8zzHlaXwzaXyZ4r/AMJN4m/6Jz4k/wC/X/1qP+Em8Tf9E58Sf9+v/rV7VRT+vL+Rfexf2W/+fj+5Hiv/AAk3ib/onPiT/v1/9aj/AISbxN/0TnxJ/wB+v/rV7VRR9eX8i+9h/Zb/AOfj+5Hiv/CTeJv+ic+JP+/X/wBaj/hJvE3/AETnxJ/36/8ArV7VRR9eX8i+9h/Zb/5+P7keK/8ACTeJv+ic+JP+/X/1qP8AhJvE3/ROfEn/AH6/+tXtVFH15fyL72H9lv8A5+P7keK/8JN4m/6Jz4k/79f/AFqP+Em8Tf8AROfEn/fr/wCtXtVFH15fyL72H9lv/n4/uR4r/wAJN4m/6Jz4k/79f/Wo/wCEm8Tf9E58Sf8Afr/61e1UUfXl/IvvYf2W/wDn4/uR4r/wk3ib/onPiT/v1/8AWo/tD4h6p+40fwHPZO3H2jUZgiIPUrwT+H5GvaqKPr3aC/Ef9l96j/D/ACOJ+GngQeGHudW1S9/tTxBfDF1eEYCrx+7Qdl4HpnA4GAB21FFcVSpKpLmk9T0aNGFGChBaHFfEvwKvij7Lqem3n9ma/Y5+y3gHBH9x/VeT9Mng5IPFG/8AiJpJNvrHgWa/ZP8Al502YOkg9QvJH44+gr2qiuiljJQjytXRyV8vhVlzpuL8up4r/wAJN4m/6Jz4k/79f/Wo/wCEm8Tf9E58Sf8Afr/61e1UVr9eX8i+9mH9lv8A5+P7keK/8JN4m/6Jz4k/79f/AFqP+Em8Tf8AROfEn/fr/wCtXtVFH15fyL72H9lv/n4/uR4r/wAJN4m/6Jz4k/79f/Wo/wCEm8Tf9E58Sf8Afr/61e1UUfXl/IvvYf2W/wDn4/uR4r/wk3ib/onPiT/v1/8AWo/4SbxN/wBE58Sf9+v/AK1e1UUfXl/IvvYf2W/+fj+5Hiv/AAk3ib/onPiT/v1/9aj/AISbxN/0TnxJ/wB+v/rV7VRR9eX8i+9h/Zb/AOfj+5Hiv/CTeJv+ic+JP+/X/wBaj/hJvE3/AETnxJ/36/8ArV7VRR9eX8i+9h/Zb/5+P7keK/8ACTeJv+ic+JP+/X/1qP8AhJvE3/ROfEf/AH6/+tXtVFH15fyL72H9lv8A5+P7keLCx+JXig/YrfRk8K2b/LLeXMwkmA77FHIPvj8RXp3gjwxpnhHw/Do+lofLQl5ZW+/NIersfU4/AADtW3RWFbFTqrltZeR1YbBQoPmu2+7CvMPGfw/1e28QXHinwLcW9veXJ3X2n3HEF0394Y+63J9Mkk5GTn0+is6NaVKV4muIw8K8eWf/AAx4qde8Z22I7/4cax5o4JtnEykj0IHSj/hJvE3/AETnxJ/36/8ArV7VRXX9eX8i/E4f7L/6eP7l/keK/wDCTeJv+ic+JP8Av1/9aj/hJvE3/ROfEn/fr/61e1UUfXl/IvvYv7Lf/Px/cjxX/hJvE3/ROfEn/fr/AOtR/wAJN4m/6Jz4k/79f/Wr2qij68v5F97D+y3/AM/H9yPFf+Em8Tf9E58Sf9+v/rUf8JN4m/6Jz4k/79f/AFq9qoo+vL+Rfew/st/8/H9yPFf+Em8Tf9E58Sf9+v8A61H/AAk3ib/onPiT/v1/9avaqKPry/kX3sP7Lf8Az8f3I8V/4SbxN/0TnxJ/36/+tR/wk3ib/onPiT/v1/8AWr2qij68v5F97D+y3/z8f3I8V/4SbxN/0TnxJ/36/wDrUf8ACTeJv+ic+JP+/X/1q9qoo+vL+Rfew/st/wDPx/cjxUeI/FTnbF8OPEBc9N67B+ZFS2vgvxl42ni/4S6OPQdBVw76dDNvnuMHIDsOAPyPtnkey0Unj5W9yKT7lRyuF/3km120X5EdpbwWlrFa2sKQwQoI440XCooGAAOwAp7KrKVZQykYII4IpaK4D1LHkGreAvE3hPUri+8BfZ77SriQyS6PcSbDGx6mJjwB7Ejt17VP+Ei8WR/LcfDfXlf0ixIv5gV7VRXdHHSt78UzzJ5XC96cnHy0t+J4r/wk3ib/AKJz4k/79f8A1qP+Em8Tf9E58Sf9+v8A61e1UVX15fyL72R/Zb/5+P7keK/8JN4m/wCic+JP+/X/ANaj/hJvE3/ROfEn/fr/AOtXtVFH15fyL72H9lv/AJ+P7keK/wDCTeJv+ic+JP8Av1/9aj/hJvE3/ROfEn/fr/61e1UUfXl/IvvYf2W/+fj+5Hiv/CTeJv8AonPiT/v1/wDWo/4SbxN/0TnxJ/36/wDrV7VRR9eX8i+9h/Zb/wCfj+5Hiv8Awk3ib/onPiT/AL9f/Wo/4SbxN/0TnxJ/36/+tXtVFH15fyL72H9lv/n4/uR4r/wk3ib/AKJz4k/79f8A1qP+Em8Tf9E58Sf9+v8A61e1UUfXl/IvvYf2W/8An4/uR4r/AMJN4m/6Jz4k/wC/X/1qP7e8aXP7uw+HGr+aeAbmQQqCfcjpXtVFH15fyL8Q/sv/AKeP7l/keYeC/h/q9z4gg8U+Ori2nvbb5rHT7fmC1P8AeOfvN09cEA5OBj0+iiuStWlVleR34fDwoR5Yf8OFFFFZG4UUUUAFFFFABRRRQA2WRIo2kkdURAWZmOAoHUk15i3jLxd40v57X4eWVpbaVA5jk1q/BKOw6iJO/wBcHtnFX/j9eXUPgRNMs5DFNrN9DpocdhISW/MKR9DXaaFpdnouj2mk6fEIrW1iEcagdh3PqSeSe5Jrqgo06aqNXb27epxVHOtVdKLsktbbu/Ty8zhR4Y+K+Bn4nW4Pf/iSwf4Uf8Ix8Vv+inW//glg/wAK9HopfWp9l/4Cv8ivqUP5pf8AgUv8zzj/AIRj4rf9FOt//BLB/hR/wjHxW/6Kdb/+CWD/AAr0eij61Psv/AV/kH1KH80v/Apf5nnH/CMfFb/op1v/AOCWD/Cj/hGPit/0U63/APBLB/hXo9FH1qfZf+Ar/IPqUP5pf+BS/wAzzj/hGPit/wBFOt//AASwf4Uf8Ix8Vv8Aop1v/wCCWD/Cup8R67cWt7Fo+j2q3urzqXVHbEcCf89JCOg9B1J6VTHhvX7jE954y1BLjqVtYkjhX2CkEkfUmj61Psv/AAFf5B9Sh/NL/wACl/mYX/CMfFb/AKKdb/8Aglg/wo/4Rj4rf9FOt/8AwSwf4VuW2satoV/Dp/idoZ7W4cR22pxLsUueiSr/AAk9iOCeOK6uj61Psv8AwFf5B9Sh/NL/AMCl/mecf8Ix8Vv+inW//glg/wAKP+EY+K3/AEU63/8ABLB/hXo9FH1qfZf+Ar/IPqUP5pf+BS/zPOP+EY+K3/RTrf8A8EsH+FH/AAjHxW/6Kdb/APglg/wr0eij61Psv/AV/kH1KH80v/Apf5nm0nh/4vWy+dbePtNv5F5Fvc6XHEj+xZBkVoeBvHVzqOtSeF/FOl/2L4iiTesO7MV0nd4m79Dxk9OpwcdzXm37QNj5XhODxZZgR6poN1FcwSqPmKl1VkP+zyCR/s1dOaryVOaWuzStr8jKtTlhourTk2lq023ddd9Uz0mszxTr2m+GtDuNY1afybWAc4GWYnoqjuT6Ves50urSG5j+5LGsi/QjIrzbx3AviP4yeGfDF4vmabY2j6tPCT8srhiiZHfBXp6MR3rGjTU52lstX8joxFVwp3hu7JfMZY33xU8ZRjUNNaw8IaTJhrY3EIuLqRezFWG0A/gfr1q1/wAIx8Vv+inW/wD4JYP8K9Hoq3iX9mKS9E/zM1g0/jnJv/E1+CaR5x/wjHxW/wCinW//AIJYP8KP+EY+K3/RTrf/AMEsH+Fej0UfWp9l/wCAr/If1KH80v8AwKX+Z5x/wjHxW/6Kdb/+CWD/AAo/4Rj4rf8ARTrf/wAEsH+Fej0UfWp9l/4Cv8g+pQ/ml/4FL/M84/4Rj4rf9FOt/wDwSwf4Uf8ACMfFb/op1v8A+CWD/CvQ7q4gtbaW6uZkhgiQvJI7YVFAyST2GK5a21PxR4hxc6Jb2mk6U/MV1fxNJPOvZ1hBXap7bjkjnAo+tT7L/wABX+QfUofzS/8AApf5mL/wjHxW/wCinW//AIJYP8KP+EY+K3/RTrf/AMEsH+FbVzqXirw+Dc6vb2ms6WnM1xYRNHcQr3cwksHUd9pzjsa6eyure9tIby0mjnt5kEkUiNlXUjIINH1qfZf+Ar/IPqUP5pf+BS/zPPv+EY+K3/RTrf8A8EsH+FH/AAjHxW/6Kdb/APglg/wr0eij61Psv/AV/kH1KH80v/Apf5nnH/CMfFb/AKKdb/8Aglg/wo/4Rj4rf9FOt/8AwSwf4V6PRR9an2X/AICv8g+pQ/ml/wCBS/zPOP8AhGPit/0U63/8EsH+FRz6V8YtKX7XaeKtJ8QlOWs7mxS33+ysgHP1IFel0UfWpdYr/wABX+QngodJS/8AAn+rOT+Hvja28VJc2dxZzaXrVidt7p8/34z/AHlP8Sn1/wDrE9ZXmPxOt10L4i+D/F1mBDLdXy6TfEcCWOX7u7t8uGPPPA9K9Oqa8Iq04bP8CsNUm+anPVx6910ZynxC8bWnhSG2t47WTUtYvm2WOnwn55WzjJ67V98f1xz8Gl/GLVkF3d+KNJ8OlhlbS2sVuNo9GZ88/QkU34cQLrvxP8YeKr0eZNYXZ0myDHPkpHw+PTccH8W9a9NrWclQtCKTfVvX5GNOEsTecpNR1sk7bdW1rqecf8Ix8Vv+inW//glg/wAKP+EY+K3/AEU63/8ABLB/hXo9FR9an2X/AICv8jX6lD+aX/gUv8zzj/hGPit/0U63/wDBLB/hR/wjHxW/6Kdb/wDglg/wr0eij61Psv8AwFf5B9Sh/NL/AMCl/mecf8Ix8Vv+inW//glg/wAKP+EY+K3/AEU63/8ABLB/hXo9FH1qfZf+Ar/IPqUP5pf+BS/zPOP+EY+K3/RTrf8A8EsH+FH/AAjHxW/6Kdb/APglg/wqP4l/GDSvB+qWem2Wjal4mupbxLS6h0tQ7Wsj/cVicLuY/wAG4MOuMVT1z4xy6W81pdeB9fsbqIRm4nulRrOyV87XuJYWk8scZxtzjngc0fWp9l/4Cv8AIPqUP5pf+BS/zND/AIRj4rf9FOt//BLB/hR/wjHxW/6Kdb/+CWD/AArXtZPHlxYxahZ6l4VvklQSJHHHKIpFPIKyhjnPY7TWl4a8SLqd3Npd/Yy6VrNuoeaymYNuQnAkjccSR543DoeCAeKPrU+y/wDAV/kH1KH80v8AwKX+Zy3/AAjHxW/6Kdb/APglg/wo/wCEY+K3/RTrf/wSwf4V6PRR9an2X/gK/wAg+pQ/ml/4FL/M84/4Rj4rf9FOt/8AwSwf4Uf8Ix8Vv+inW/8A4JYP8K9Hoo+tT7L/AMBX+QfUofzS/wDApf5nl97d/Fbwghvr5rDxjpicziCAQXSL3KqowcewY/TrXd+E/EGl+J9Ct9Z0ifzbaYdCMMjDqrDsw/8ArjIwa1a8x8FwL4a+NXiHw3aAR6dqdkurQxdFjk3hHCj3JY8dlA7VV41oPS0lrp1+RFpYepFczcZaa62fTXe3qenV5/4u8dak3iF/CfgfS49W1qMA3U0rYtrMH++R1PtkfieK6/xTqDaT4Z1XVUXc1lZTXAX1KIWx+lcp8CNHj034fWd+582+1bN9dznlpGckjJ9gR+OT3qaUYxg6klfol5l15TnUVGDtfVvy8vUpp4c+Lcy+ZP8AESwtZG5aKDSYpET2DMoJ/Gl/4Rj4rf8ARTrf/wAEsH+Fej0UfWpdl/4Cv8g+pQ/ml/4FL/M84/4Rj4rf9FOt/wDwSwf4Uf8ACMfFb/op1v8A+CWD/CvR6r6lfWmm6fPf31wlva26GSWRzgKo6mj61Psv/AV/kH1KH80v/Apf5nAf8Ix8Vv8Aop1v/wCCWD/Cj/hGPit/0U63/wDBLB/hWtFbeIvFkJuLu+vPDukyj9za22EvZEPRpJOTET/dT5h3bPFIvhLVNDjNz4X8RatNMvLWms38t7BOP7u+Qs8ZP95Tgeho+tT7L/wFf5B9Sh/NL/wKX+Zlf8Ix8Vv+inW//glg/wAKP+EY+K3/AEU63/8ABLB/hXZ+Gdah1zTTdJDLbTxSNDdW0v8ArLeVfvI2PwIPQggjrWpR9an2X/gK/wAg+pQ/ml/4FL/M84/4Rj4rf9FOt/8AwSwf4Uf8Ix8Vv+inW/8A4JYP8KzPBWr3On6JJrz2/iK+1TUrsWkJ1DU3NlLI87KhiQuyxIAOoQHGByTW5c+MfEOmavLoOp6TpsupyJbmya2umEMhmeRfn3LlAvlEnGc9BR9an2X/AICv8g+pQ/ml/wCBS/zK3/CMfFb/AKKdb/8Aglg/wo/4Rj4rf9FOt/8AwSwf4Va1nxZqmgeTL4i01BcRR3DAWN1mGcKqlThgCOWx83Tk5Iqh418UeLtIsjZ6laabay3ttJNb3FjdOzQtG0eUYMozkP8AeH5UfWp9l/4Cv8g+pQ/ml/4FL/Ml/wCEY+K3/RTrf/wSwf4Uf8Ix8Vv+inW//glg/wAK9Hoo+tT7L/wFf5B9Sh/NL/wKX+Z5wfDHxW/6Kdb/APglg/wqqfGHjHwVewQ/EKytLvSJnEa6zp6nETHp5qdvwA9t1eo1U1nTbPWNJutL1CETWt1E0UqHuCO3oR1B7GnHEJu1SKt5JJ/gTLCOKvSm0/Ntr5p3LMMkc0STQyLJG6hkdTkMD0IPcU49K88+AN1dP4JuNJu5PNfRdSn01ZP7ypgj8t2B7AVd+OOr3Gi/DHV7m0YrcSottGwPI8xgpI99pbFQ6D9t7JPrYtYpfV/btdLmRfeOPEnijWbnR/hxYWstvaP5d1rN6T9nV+6xgfePvz9MYJmHhn4sMAzfEy1RjyVXRoSAfQEjmuv8F6Da+GfDFhotmiqltEFdgP8AWP8AxOfcnJrYq5V4xdqcVbzSbf3mcMLKa5q0nd9m0l5aW/E84/4Rj4rf9FOt/wDwSwf4Uf8ACMfFb/op1v8A+CWD/CvR6KX1qfZf+Ar/ACL+pQ/ml/4FL/M84/4Rj4rf9FOt/wDwSwf4Uf8ACMfFb/op1v8A+CWD/CvR6KPrU+y/8BX+QfUofzS/8Cl/mecf8Ix8Vv8Aop1v/wCCWD/Cj/hGPit/0U63/wDBLB/hXo9RXdxHbQmSTJ5AVVGSzHoB70fWp9l/4Cv8g+pQ/ml/4FL/ADPPf+EY+K3/AEU63/8ABLB/hR/wjHxW/wCinW//AIJYP8K7c2dzdruvbmWIHkRW8hTb9WHJP5CgWl1aJmzuZJlHJiuJC+76OeQfrkUfWp9l/wCAr/IPqUP5pf8AgUv8ziP+EY+K3/RTrf8A8EsH+FH/AAjHxW/6Kdb/APglg/wr0GzuEuYBKgK8kMrdVYdQfepqPrU+y/8AAV/kH1KH80v/AAKX+Z5x/wAIx8Vv+inW/wD4JYP8KP8AhGPit/0U63/8EsH+Fej0UfWp9l/4Cv8AIPqUP5pf+BS/zPOP+EY+K3/RTrf/AMEsH+FI/hz4twr5kHxEsLqReVin0mKNH9iyqSPwr0iij61Lsv8AwFf5B9Sh/NL/AMCl/mefeEfHepDxEvhLxxpkek63Iu61libNteD/AGCTweOmT6cHivQa4L476PHqPw9vL9P3d/pOL60nHDRshBOD7qD+OD2rrPC+oNq3hnS9VZdjXtnDcFfQugbH60VYxlBVIq3RrzChKcKjozd7ap+Xn5o0aKKK5jrCiiigAooooAKKKKAPOPj1/wAg7wp/2M9n/KSvR684+PX/ACDvCn/Yz2f8pK9HrpqfwYfM5KP+8VPl+QUUUVzHWFYet+JrLT7sadbxTalqjDK2VqAzgerHog92Iqr4l1S/uNTTw1oLBL6RBJdXRGVs4jxux3c87R+Nanh7Q9P0OzNvZRnc53zTSHdJM/dnbqTQBkCz8Z6md13qlpokJ5EVlGJpQPd3G38lpJPCdvDBJc3viLxBKUUu7/2g8YwBknCYFdVWL47kaPwZrDKcH7HIM+mVIoAyvhVpX2Tw+dVnkuJ7vVHNy0lzKZJBET+6QsecBcfiTXX1W0pVXTLVVUKBCmABgDgVZoAqazp1tq2lXOm3kYeC4jKMPT3HuOtcT4P1Tx5NpLCW30fUJLOd7WQGZ4pW2HG48EZIwfxr0GuZ8H/Lr3idF+6dQD/iYkz/ACoAda+LrWO4S012yudEuHO1PtQHkyH0WUfKT7HB9q6QHIyORUN7a217ayWt5BHPBINrxyKGVh7g1yQE/ge7iXzJJ/DVxIsYDsWbT3Y4HJ5MRPHP3fpQB2dFA5GRyKKACuI+PH/JJdf/AOuKf+jUrt64j48f8kl1/wD64p/6NSt8N/Gh6r8zmxn+71PR/kdP4a/5F3TP+vSL/wBAFcRdf8nI2n/YsH/0oeu38Nf8i7pn/XpF/wCgCuIuv+TkbT/sWD/6UPV0fin6MyxHwU/WJ6PRRRXKdwUUUUAFFFFAHJ+LI/7c8TaX4XfmyVDqOoJ2kRGAijPs0h3EdxGRXWVzWjjf8QvEErffS0s4l/3P3rfzY1o+K9YXQdCuNS+ztcyIVjhgVsGWV2CIme2WYDPYZNAGpXJ+GEGh+LdS8NR8WU8f9p2CDpEGbbNGPQByGA7eZjtWl4M1m413Qxe3dmlncpPLbzRJL5iB43KMVfA3KSvBwKp69+78feGZF4eSO7iY+qbFbH5qKAOmooooAKKKKACiiigDzj49f8g7wp/2M9n/ACkr0evOPj1/yDvCn/Yz2f8AKSvR66an8GHzOSj/ALxU+X5HnHwU/wCQj47/AOxnu/516PXnHwU/5CPjv/sZ7v8AnXo9GL/iv5fkGB/gR+f5sKKKK5jrCiiigArmvinr58L/AA713Xkk8uW0s3aJsZPmEbUwO53EYHc8Vu6je2mm2E9/f3Edta26GSWWRsKijqSa4GbQZPibZT33iK3ntNDkiddJsJFKvllIF3Kp/j5yin7o5PzHgA8xg8NTeLTaaHJZxzaJpQ81tLkuDHDHMeXu9RuVBLXLZY+THkruO5hTra1Hwp1nT9X0ltUsdN1i9itZ9NNyuoaZfeY6qTFIMPHMFyV3DDBCvNFxqGl63H/wrfX9S146rp93sm0nw3ZxJAZIx5gkZv8AlsrAeYyE5ySGXNdb4R8LQ67rdzYXFve2+k2klte+fY276fbXVykm4K1vIuUlUqpZoiFYHBoA6HwvZ/8ACFfEmXwvYr5fh3WraTUNPtwfls7mNlE8UY7RsHWQL0B34wDW98QtLuLrSk1jS1A1nSCbqxbpvwPnhP8AsyLlSPXB7Cuf0PXNL8e/Eew1Xw7eR32keH7SdZrqI5RrqfaoiHuqKWPpuWvRqAKmjahb6tpFnqloxa3u4UmjJ67WAIz781brlvhan2fwp9gX7tlfXdqn+6k7gfpXU0AFFFFABXnF1/ycjaf9iwf/AEoevR684uv+TkbT/sWD/wClD10Yf7Xozkxf2P8AEjqPiT/yTrxL/wBgi6/9EtVf4Tf8kz8Of9g6H/0EVY+JP/JOvEv/AGCLr/0S1V/hN/yTPw5/2Dof/QRR/wAw/wA/0D/mK/7d/U6eiiiuc6wrk/ESDXPGeneH5ObGyiGp3i9pWD7YIz7bgzkd9i11lct4eG74ieKZG5ZYrKMey7HP82NAHU0UUUAcrMo0n4lW8sZIg120eOZe32iAAo31MZcH/rmK6quX8W/P4t8IQj7/ANunk+irbSg/qwH411FAGdcaFpNxobaHLYxHTiu3yBkAc5BGOQQeQRyDzWXB4F8LxwXkbae0z3ojFxPNcSSTSbCSh8wtuBUkkYIxnivNfD114ol1a1XWr/UEvfNmOswp9rPl2+19wC4ESqPl2tGSx4xnmmpqWrwWtinifUPE9rJcanHHJ5QdZH08RStCcRZO44BlK/OGB6DFAHqth4S8P2cLxrp6zGTf5slw7TSS71CtuZyS2VAGD24qrZ+A/CttL5x003MoiMCvdTyTMkRx+7Uux2r8o4HoK5PRF1nUNbt4dJvtdl8Nx3Uk1tcTySK0u2Efu2Z/naLzMYLdfmGSK53QLjxfcMi3GsarbX/2Kc6wyQ3UrwHyzgiNwIlYPjb5XUZxnrQB7m7KiM7sFVRkkngCkhkjmiSaJ1eN1DKynIYHoRXiVtqurBdEkhm1+d0E0ENqslywugWIFwjOvzqO6TchRkH1uyXutRWMsWsah4mtdfW0g/si2soW8mZvITqApQt5u8OHIwMdBzQB7FRXnGnWHiaOZ9cuLvVDqQ15IJLbzXNs1m0iRttiJ2hQpZw2M5HXHFej0AecfAX/AJB3iv8A7Ge8/lHR+0V/yT1P+wjbf+h0fAX/AJB3iv8A7Ge8/lHR+0V/yT1P+wjbf+h16K/31eqPIf8AyLn6M9Hooorzj1wooooAKKKKACqIH2jV2ZuUtVAUf7bDJP4Lj8zV6qel8tdt3NywJ+gAFAFyiiigClxb6sNvCXSnI/217/iP5Vdqnqf+uscf8/I/9BarlABRRRQAUUUUAcx8Wf8AkmfiP/sHTf8AoJqx8Nv+SdeGv+wRa/8Aolar/Fn/AJJn4j/7B03/AKCasfDb/knXhr/sEWv/AKJWun/mH+f6HJ/zFf8Abv6m/RRRXMdYUUUUAFFFFABRRRQB5x8ev+Qd4U/7Gez/AJSV6PXnHx6/5B3hT/sZ7P8AlJXo9dNT+DD5nJR/3ip8vyCmy7/Kfy8B9p259e1OormOs5T4ar/oGpzXHOovqU63jnqzK2F/AJtwK6HV57q10y4uLK1+1zxoWSDdtMmOwPrXPWbrpHxDu7Jvlg1mEXMJ7edGNrj6ldp/A11dAHF6R4q8Sa3p8Wp6T4ViNnJnAub8Ry5BwQVCnBBB70mr+JVutHvdN1fw/rVhJPbvGcWpnT5lIyGTI/PFW9JX+xfHN5pajbZ6rGb6AdlmUhZVH1yrfUmuqoAwfh9qy614N0zUBuEjQhJlZdpWRflYEdiCDW9XIXwn8Ja3datFBLPod+4kvEiUs1pLjBlCjqjADdjkEZ9a6Kx1bS76zF5Z6haz25GfMSUFQPc9qALpIUEngDrXH+AtQs3sr/WJ7y3iXVL+SaENIBlBhFI57hAfxo1jVn8UPJoPhyYvAx2X+pR/6uGP+JEbo0hHHHC5yfSrll4D8H2cSxW/h6xRFXaBszgfjQB0asrKGVgwPQg1BqVnb6hp9xY3UYkgnjaORT3BGDXHeGIY7Pxtc2PhnzP7FhjK36MxMMVxxtWLP8WM7gOBx3ruaAOc+H1xcHRZNLvJDJd6XO1nIx6uF+434qVro65fSiLf4k61bpnbcWNvcsO28F0P6Kv5V1FABXEfHj/kkuv/APXFP/RqV29cR8eP+SS6/wD9cU/9GpW+G/jQ9V+ZzYz/AHep6P8AI6fw1/yLumf9ekX/AKAK4i6/5ORtP+xYP/pQ9dv4a/5F3TP+vSL/ANAFcRdf8nI2n/YsH/0oero/FP0ZliPgp+sT0eiiiuU7gooooAKKKKAOWuX/ALN+JlvLJ8sGs2H2dT28+BmdR9Sjv/3xTPHsiTax4Y0tukmom8bHZbeNpM/997B+NP8AiNceHzpIs9W1ZbC73rNYtF89wkynKPHGMsxB7Acgkd64SLXvEOp+MtKutW0t9JvLJbSznifayyC7mbeVGTt3JCmQfmXp70AdJ8CNaTUvBcdnJY3lneWp82dLkLlxOWlWQFScqwY4zg+orXRv7S+JrlPmt9FsDG57C4nIOPqI0BP/AF0Fef8AgG81rwpB4w8PaZot3rmu2urSC2OzZCtr5MZt/MkOF4jwAgJY47ZzXe/De70EaW1nYar9r1FpGn1AXC+VctO332eI4ZewAxgAADpQB1lFFFABRRRQAUUUUAecfHr/AJB3hT/sZ7P+Ulej15x8ev8AkHeFP+xns/5SV6PXTU/gw+ZyUf8AeKny/I84+Cn/ACEfHf8A2M93/OvR684+Cn/IR8d/9jPd/wA69Hoxf8V/L8gwP8CPz/NhRRRXMdYVleJvEOl+HbNLjUZm3yt5dvbxIZJrh+yRoOWb6dOpwKztX8RXVxqU2heF7eK91OHAup5Sfs1jkZHmEcs+ORGvPqVHNT+HfC9ppl4+q3k8uqa1Km2XULkDft/uRqOI0/2V/HJ5oAybLQtW8UXsGr+MoUtrOCQS2Who+9EYfdkuGHEkg6hR8i/7R5qrqPjLw54jhvNLWPxM1ms3lre6faTiK7Kn5limiHzLnKnBGecZFGv3N3451288JaVcSW2g2R8rXb+F9rzSEZ+xxMOhwf3jDlQQowScdxp9na6fYwWNjbx29rbxrFDFGu1URRgKB2AFAHiHinwZoCatoWs2fgm90XSYdRhju5Gu/s+RIDEJvKQlw4Lr85Kt65r0B/hxYzRtBd+J/F93aNkNbS6zLsZf7pIwxH1auo8QaXba3ol5pN4D5F3C0Tleq5HDD0IOCPcVj+BtcuLpJdA1x0TxDpqhbtOnnp0S4T1Rxz7NlT0oA0fDPhvQPDNh9h8PaNYaVbHBMdrAsYYgYycDk47nmtOWRIonlkYKiKWZj0AHU06uO8c3kmtXH/CD6TKTdXaj+05oz/x5Wh+9k9nkGVUdeS3QUAWfhWJH8E2l9KhR9QkmviD6TStIv/jrCuoplvDFbwRwQxrHFGoREUYCqBgAU+gAooooAK84uv8Ak5G0/wCxYP8A6UPXo9ecXX/JyNp/2LB/9KHrow/2vRnJi/sf4kdR8Sf+SdeJf+wRdf8Aolqr/Cb/AJJn4c/7B0P/AKCKsfEn/knXiX/sEXX/AKJaq/wm/wCSZ+HP+wdD/wCgij/mH+f6B/zFf9u/qdPRRRXOdYVyuf7M+J53YWHW9PAUnvPbsTt/FJM4/wBg+ldVWP4w0q11bRJI7i7+wvbsLmC9BANrKnKyZPGBzkHggkHg0AbFFcN4a8fifSYLjX9I1KxaTPl3UVlJLbXSg4EqFQSqsBkBwDgjr1o8SeMNUudEvX8IaHqN1LHCzm8uLdoIowByVWQBpXA5CgYJ6kUAX9OY6x8Q72+UbrPRbf7DE3ZriQq8uP8AdVY1+pNdVWT4PtNNs/DVlHpMzXFpJGJknZtzTl/mMjHuzEkn3Na1ABUU1tbzSwzSwo8kDFomYZKEggkenBI/GpaKACiiigAooooAKKKKAPOPgL/yDvFf/Yz3n8o6P2iv+Sep/wBhG2/9Do+Av/IO8V/9jPefyjo/aK/5J6n/AGEbb/0OvRX++r1R5D/5Fz9Gej0UUV5x64UUUUAFFFFABVK1PlandQHjzNsyD2xg/qP1q7VPU4z5a3cbIk1vlgXOFK91J9D/AIUAXKKqWOoW13GpVjHIQCYpBtcfgaW9v7e1UglpZcErDENzt9BQAy6Pm6nawjkRhpm9uNo/mau1T0lC0JvJGDS3OHJB4C/wqPoP1zVygAooooAKKKKAOY+LP/JM/Ef/AGDpv/QTVj4bf8k68Nf9gi1/9ErVf4s/8kz8R/8AYOm/9BNWPht/yTrw1/2CLX/0StdP/MP8/wBDk/5iv+3f1N+iiiuY6wooooAKKKKACiiigDzj49f8g7wp/wBjPZ/ykr0evOPj1/yDvCn/AGM9n/KSvR66an8GHzOSj/vFT5fkFFFFcx1mL4w0eTVtMU2ciw6jaSC4spT0WVegP+yRkH2NSeFtaj1rTzIY2t7yFvKu7Z/vwSjqp9u4PcEGtauc8SaLdi/XxB4fZItWiULLE5xHeRj/AJZv6H+63b6UAR/ENTa2Vhr0anfpN4k7kDJ8lvklH/fLE/gK6ZWVlDKQQRkEdxWNpGp6d4p0a4i8tkJDW95aSjEkLEYZGH9eh6is7wbqMmnyr4S1hyuoWiYtZX6XkA+6ynuwGAw6gjNAHV1574s+Fuka54oh1VFgt7eUp/aMCx/8fGw5Ugj7p7N6ivQqKAI7eGG3hWG3hjhiUYVEUKoHsBWD411K4iittF0uQpqmpuYoXUZMMY/1kp/3R09yK6CR0jjaSRgqKCzMTgADvXLeCo31fULvxdcoR9rHk6erdUtlPB9i5y30xQBvaJpdno+mQ6dYRCOCFcAdSx7sT3JPJNP1bULXS9NuNQvZBHbwIXdj6Dt9afqF5a6fZS3l7PHBbxKWeRzgKK5ayt7nxffW+q6jBJbaJbuJbKzkGHuXH3ZpB2Ufwr+J7CgC54Fs7k29zrupRGO/1WQTNG3WGIDEcf4L19ya6SiigAriPjx/ySXX/wDrin/o1K7euI+PH/JJdf8A+uKf+jUrfDfxoeq/M5sZ/u9T0f5HT+Gv+Rd0z/r0i/8AQBXEXX/JyNp/2LB/9KHrt/DX/Iu6Z/16Rf8AoAriLr/k5G0/7Fg/+lD1dH4p+jMsR8FP1iej0UUVyncFFFFABXG/aNU8XavqFrYajNpeg2ExtZLi2wLi8mX/AFio5/1aIflJAySGwRjnZ8b6wdB8J6lqyrvlghPkJj78rfLGv4uVH40/wbpH9g+F9O0ktvkt4AJn/vynl2/Fix/GgA0Lw5ouibm03T4opn/1k7ZeaQ+rSNlm/E1wF4on16/1HqX8ZWVsD6rFEg/RmevR/EGq2mh6LdatfMRBbRl2AGSx6BQO5JIAHckV5P40tbi30Dwr4YupJ7bWPEPiBL2+ktmGbVWcvLg9vvLED6nI6UAdx8PJP7SvvEXiKP8A49NR1DbaHPEkcKLF5g9mZGI9sVta74e0XXFX+1NOhuHT/Vy42yxn1Vxhl/Air1haW1hZQWNnCkFtBGscUaDCooGAB+FTUAcXdy6p4LubSa41KfVfDs06W8zXZ3XFiXO1H8z/AJaR7iFO75hkHJ5rtKpa9ptvrGiXulXQzBdwPC/sGBGR7jrWZ8O9QuNQ8JWn25s6habrO99fOiYo5/Eru/GgDoKKKKACiiigDzj49f8AIO8Kf9jPZ/ykr0evOPj1/wAg7wp/2M9n/KSvR66an8GHzOSj/vFT5fkecfBT/kI+O/8AsZ7v+dej15x8FP8AkI+O/wDsZ7v+dej0Yv8Aiv5fkGB/gR+f5sK5HxVquo6nqx8I+GrjyLzYr6lfqM/2fC3Tb2MzjO0HoPmPGAdvxZqVxo/hfVNWtbN72eztJZ47desrKpIX8cVlfC6wtLTwbZ3dvdrfzamo1C7vQc/appQGZ/pyAB2UAdq5jrNnw/o+n6DpUOmaZAIbeLPclnY8lmY8sxPJJ5JrE+JOsX1jpkGj6E3/ABPtZl+yWJxnycjMlww/uxplvrtHetPxbri6BpX2safe6jcSSLDbWlpEXkmlb7q56KPVmIAAJNcrpnw9XV9SbxR42kluNfni8oRWl5LHBZQZz5Ee0jcM8sx+8fQACgDo9GtPD/gjwzaaUt3b2Nlax48y5mVTI3VnZj1ZmJYnuSaov42ivW8rwxo+oa85z+9iTybYfWaTCn/gO6r2m+DfC+nSLLa6HZ+apyssqea6n2Z8kfnW8OlAHKM/xFuCDHD4Y09SejyT3LKPwEYJqs3gCDUr46v4k1O4v9ZWMR2t5bD7K1kmckQ7DkZPUsWzgA8cV2lFAHKt4V1iSP7PN451023T5EgSYj0Mgjz+IANQjwFY6a4u/Ct7caFqG3E06fv1u+c5uFfPmtyfmyGGeuOK7CigDkDr3ifROPEegi+tR96/0bMgUerwN+8H/AS9dHouq6drWnR6hpV5Fd2smdskZyMjqD3BB4IPIq5XE3Ma+GPiTbXcCiLTfEube5QDCrfIpaOT2LorqfUolAHbUUUUAFecXX/JyNp/2LB/9KHr0evOLr/k5G0/7Fg/+lD10Yf7Xozkxf2P8SOo+JP/ACTrxL/2CLr/ANEtVf4Tf8kz8Of9g6H/ANBFWPiT/wAk68S/9gi6/wDRLVX+E3/JM/Dn/YOh/wDQRR/zD/P9A/5iv+3f1OnpsjpHG0kjKiKCzMxwAB1JNOrl/icWm8NJpaMQ+qXlvY4BwWR5B5g/79hyfYGuc6yG21bxP4jiW68P29lpmlScw3l+jSSzp/fSJSNqnqCxyRg7alXwbHeusnibV77XSrBvs8xEVrkdD5KYDf8AA91dPGiRxrHGqoigKqqMAAdABTqAKmrahY6Ppk+o6jcR2tnbpvkkfgKo/wA9BUtldW97Zw3lpMs1vPGskUinhlIyCPwrifiXrGmNq2j6FJfRiaKd9SvIx8xit4IXfew9nMZA744o+FviGNdH0rwzq1i+k6rDYxeTDI25LiPYCHRwACcA5TquD1HNAGlJ4VutMne48I6p/ZQdi72M0Zms3YnJITIMZJ67CB7U+z8S3tlqNvpvirTY9NluX8u2vIJvNtZ5OybiA0bnsrDnoCTXT1S13TLXWtHutLvk3W9zGUfHUejA9iDgg9iBQBdorA8CajdX2h+RqTBtS0+Z7K8I/ikTjf8A8CXa/wDwKt+gAooooAKKKKACiiigDzj4C/8AIO8V/wDYz3n8o6P2iv8Aknqf9hG2/wDQ6PgL/wAg7xX/ANjPefyjo/aK/wCSep/2Ebb/ANDr0V/vq9UeQ/8AkXP0Z6PRRRXnHrhRRRQAUUVR1FmnlTT4mIMg3TMOqx/4np+dAAtzdXRJskiEIOBLLkhz/sgdvfNKLFpnD305uMHIjC7Ywfp3/GriKqIqIoVVGAB0ApaAIp7eC4GJoY5P95c0W9vb24xBDHH67VxmsbSru6uNcJllJikg8xIxwqrxjj19/enaHeXjzgXEwljldlAK4KsBng+mM/lQBeNvcWrs9jseIks1u5wAe+09vp0+lS215HNIYWSSGYDJjkGDj1B6EfSrNVtRtzcQZjO2eM74n9G/wPQ0AWaKisp1ubWOdRjeuSPQ9x+dS0AFFFFAHMfFn/kmfiP/ALB03/oJqx8Nv+SdeGv+wRa/+iVqv8Wf+SZ+I/8AsHTf+gmrHw2/5J14a/7BFr/6JWun/mH+f6HJ/wAxX/bv6m/RRRXMdYUUUUAFFFFABRRRQB5x8ev+Qd4U/wCxns/5SV6PXnHx6/5B3hT/ALGez/lJXo9dNT+DD5nJR/3ip8vyCiiiuY6wooooA5PxratpUy+L9OUpc2u0XyL0ubbPzBh3ZR8wPtjoa2Na0jTPEOnxpdx+YnEkE0bFZIz2ZGHINX7y3jurSa1mUNHKjIwPcEYNcv4E1a3tdDj0fUruOO+0+drB1kbDOV5QjP8AeTBoAW01HV/D19babrz/AG+xuJBDa6koCuHP3UmX1PZhwT1ArrK84+I+sza9oMum+GGhnvii3VskvC3YjbLLG3Z1I6GtDSfF2reJtMSTwxozhW/dve3xEccUg4YbPvMQe3FAF3xjM+r30HhCykYNcgS6jIh5htgeRnszkbR7bj2rc1O/07QtKNzdyJbWsChVAH4BVA6nsAKpaFpdt4c026urq6a4uZM3F9eS8GRgOT7KAMAdhWX4Z0+fX7uHxVriHn59Msm+7axno5HeRhzntnAoAWy0u+8S3kWreI7drayiYPZaU3OD2km7F/Rei+5rrh0oooAKKKKACuI+PH/JJdf/AOuKf+jUrt64j48f8kl1/wD64p/6NSt8N/Gh6r8zmxn+71PR/kdP4a/5F3TP+vSL/wBAFcRdf8nI2n/YsH/0oeu38Nf8i7pn/XpF/wCgCuIuv+TkbT/sWD/6UPV0fin6MyxHwU/WJ6PRRRXKdwUUUUAcl488u/1vwx4fbJFzqH2yUdvLtl8zn23mIfjXW1ydsPt3xZvJvvJpekxwLn+GSeQu3/jsaVB4tvLjxDrB8E6TJJHHsWTW7yNsG2gbpCp7SyDP+6uW6laAItOb/hN/Eq6oylvDekTstiD92+ulOGn944zlV9Wy3ZaxPE7/AG34gPeEArZavpWnxN6HLzP/AOjE/KvS7K1tNN0+GztIYra0towkcaDakaKMAD0AArxvVNR1a38K6Br1joNxqn9ueLVvWWJ9rxo0hWAsCPumNUBb+Hg4NAHtlFIudo3AA45waWgArldHU6V8QtX088W+rQpqMA7CRAIpgPqBE34muqrlviCfsP8AZHiJSEGmXyfaH9LeX93Jn2G5W/4AKAOpooooAKKKKAPOPj1/yDvCn/Yz2f8AKSvR684+PX/IO8Kf9jPZ/wApK9HrpqfwYfM5KP8AvFT5fkecfBT/AJCPjv8A7Ge7/nXo9ecfBT/kI+O/+xnu/wCdej0Yv+K/l+QYH+BH5/mwrg4rHVvAl9cSaPYzar4XuZmmexg5uNNdjljCn/LSInJ8scqSduQcDvKK5jrMvw54h0XxFaNc6NqEN2iNtkVTh4m/uuhwyH2YA1qVz3iDwfousXo1IxzWGqoMJqNjJ5NwB6Fhw4/2XDD2qkmnfECxVY7XxJo+poP4tQ09kkI9C0Thfx20AddRXLCT4iIBus/C8xHXFzOmf/HDimWviy+tPEFjofifRBpc2olksrqC6E9tNIqljHuwrK+0EgMvODg5GKAOsooooAKKKKACuc+JGmzan4QvBZrm/tNt7ZEDJE8LCRMfUrj6E10dFAFLQNSg1nQ7HVrb/U3luk6c5wGUHH61drkvh1jTX1nwv90aVes1uv8A07zfvY8ewLOn/AK62gArzi6/5ORtP+xYP/pQ9ej15xdf8nI2n/YsH/0oeujD/a9GcmL+x/iR1HxJ/wCSdeJf+wRdf+iWqv8ACb/kmfhz/sHQ/wDoIqx8Sf8AknXiX/sEXX/olqr/AAm/5Jn4c/7B0P8A6CKP+Yf5/oH/ADFf9u/qdPXn/jL7LqHxF8KtHPd+fpOplHi24hYzWspz/tMFA+m6u+mkjhheaV1SNFLOzHAUDqTXCySTz+JPDEtxqSX0FzcXmowyqmxI4PJxGo7nAccnnrXOdZ1Muu6dH4gi0IvM17JH5mEgdkQc43OBtUnBwCcnFJ4r1u38PaHNqtzFJKkZRQiEDLMwUZJwFGSMkkAVwd743srf7N4gjM9/pt3rEkMBF6kROzbDmNDgzJuLnb2IJr0DxJo9n4g0K80bUFZrW7jMcgU4OOxH0IBoA8gtYNdi1O91nXLNLF7152k8zSHvrVY5QqFfOglyw2IoyygDkdKv2/gW48TuuqXmpWOuW0l/9pimiuLuyezwAoEK72UbQDjgdetc5otzNp0PntcWlhdpNJA13ZK+npclHK745DutZlOOjhOcjIr36yLGzhLy+c3lrmTAG8468cc+3FAHJzXGueDz59/eXGuaAP8AWzug+1WI/vttA82P1ONy9fmGcddDLHNCk0MiSRSKGR0bKsp5BBHUU8gEEEZB6iuK+bwHe9z4UuZP/BXIx/SBif8AgBP908AFuLOkfEmVT8trr1sHU/8AT1AMMP8AgURU/wDbM11Vc78QbOa68ONfWK777TJF1C0x/E8fJX/gSFk/4FWzpd7b6lpttqFq26C5iWaMnurDI/nQBZooooAKKKKACiiigDzj4C/8g7xX/wBjPefyjo/aK/5J6n/YRtv/AEOj4C/8g7xX/wBjPefyjo/aK/5J6n/YRtv/AEOvRX++r1R5D/5Fz9Gej0UUV5x64UUVFLKokECtiV1JX5SQMdzQBBql59mt5DCY3mUA7CecE4HHfPQCnabbvDC0k2DcTHfKffsB7AcVWtovtF8Wch1tiFL7QPMlxyT/ALoOB7k+ladABWZrtxNFH5cE3lHypJGYKCQAOOvqSK06zYIFv55bqbOwSBIlB42o3f6sP0FAGfbK1tqchbIMVng+2FX+tEcdzElv5eyORZkw0ikrkw89PfirUztfSzqq7CttKh5zklto/wDQD+dW7NotS0y2naJ0Vgsiq3DAjkUAWLOb7RaQz7dvmIrY9MjNS1T0ckWQhJyYWaI/8BOB+mKuUAZltMtnqF1bTMiQMVljZmxy5II+mf51p1R1VVjeC7ZQVjfZJkcbG4/Q4P4VLbO8U32WaR5GILo5XGVz0J9RQBZooooA5j4s/wDJM/Ef/YOm/wDQTVj4bf8AJOvDX/YItf8A0StV/iz/AMkz8R/9g6b/ANBNWPht/wAk68Nf9gi1/wDRK10/8w/z/Q5P+Yr/ALd/U36KKK5jrCiiigAooooAKKKKAPOPj1/yDvCn/Yz2f8pK9Hrzj49f8g7wp/2M9n/KSvR66an8GHzOSj/vFT5fkFFFFcx1hRRRQAVxHxU8O+Fb7SJdT12SawddkYvLUkS5JwgAH3jkjHHWu3qnrdnp9/pU9tqsUctmVzKJOAAOc57YxnNAHi2meDfP8TWUd7qWv28NxMbixtWnUTrKq4+1SBeEAHGP4iea0NVv9b0nXW0W2uo7bXL944ryOFCUuomO37XEBwkoAIYH0z2FaHgSPTtK8QNqen6dtuNbzIollJ+yafF0kYtkguecd8j0q78ModJ0O3ub241y6v7rW7ye6imvVAfygxICd1iA6Z7GpnJRV2NK5t+M4fM0/SvCVvJI51CRYpWdizfZ4xukLHryAFz6vXWKoVQqgAAYAHauQ8MOdX8QXnihwRbFBa6dnvEDlpP+BN+iiuuDqR1A9aiFaE9mNxaHUUZGcUVrckKKKKACuI+PH/JJdf8A+uKf+jUrt64j48f8kl1//rin/o1K3w38aHqvzObGf7vU9H+R0/hr/kXdM/69Iv8A0AVxF1/ycjaf9iwf/Sh67fw1/wAi7pn/AF6Rf+gCuIuv+TkbT/sWD/6UPV0fin6MyxHwU/WJ6PRRRXKdwUUUUAeby6td6fqHiZ9KhWbWtT1uPTbEOCUVlto28x8fwIpdj64x3rsPCHh+18N6OthbySXEru011dS8yXUzcvK59SfyGAOAKzvAW0XvieJwBNHrcrMD1w0UZU/ipH5GupoA5r4nX0ll4J1BLbBvL1RY2i/3ppiI1/Itn6A1t6RZRabpVnp0H+qtYEhT/dVQo/lXJwyf8Jb49E0eH0Tw3Kyo45W5vyuDjsREpIz/AH3P92u2oAKKKKACszxZpv8AbPhjU9K4Bu7SSFSezMpAP4HBrTooAx/BGqf214P0jVcENc2kcjg9Q20bh+ea2KbFHHDGI4o0jQdFUYA/CnUAFFFFAHnHx6/5B3hT/sZ7P+Ulej15x8ev+Qd4U/7Gez/lJXo9dNT+DD5nJR/3ip8vyPOPgp/yEfHf/Yz3f869Hrzj4Kf8hHx3/wBjPd/zr0ejF/xX8vyDA/wI/P8ANhRRRXMdYUUUUAFcd8ZNPnvPh/fXVim7UNKKapZY6iW3YSAD6hWX/gVdjTZY0lieORQyOpVge4NAFbRdQt9W0ey1S0bdb3lulxEfVXUMP0NW64n4HMyfDXT9PkbMmmS3GnuD1HkTPGAfwUV21ABRRRQAUUUUAclrTLpXxK0XUORHq9tJpkvp5iZmiJ/ATD/gQrra5H4tK0PhaLWIkZ5tIv7a+RVGSQsgV/8AyGz111ABXnF1/wAnI2n/AGLB/wDSh69Hrzi6/wCTkbT/ALFg/wDpQ9dGH+16M5MX9j/EjqPiT/yTrxL/ANgi6/8ARLVX+E3/ACTPw5/2Dof/AEEVY+JP/JOvEv8A2CLr/wBEtVf4Tf8AJM/Dn/YOh/8AQRR/zD/P9A/5iv8At39TS8UPO2nLZWd9bWd5eSrFA06hg3O51Cn7x2K/Fcv8T4YXvrC3d54Ijpl+m62QtJH8keCqrySDjgVuale2Efii2k1CfSY4rYeTbvJN+/W5lAwoHQZTPuc+lc18Ub9DqmlPp63N/Mks+myQafcKk6TTxZjG4n93/qySx6Dmuc6zX8VRab4f8MQI2lXcrS/6AZdKtS00Hnn95IoUEgFvmOM84rgdN8S2q6dL4YsvEVwuhTzy7tSmtJ0ayg8whrRZGB3S9RvOAgz1OK7rUdK8QataSTeIr6O3typ8vSNPnMQmbHyxyXBwzZ6EKFH1rY0HTNO8P6NLM0EOno6Ca6TzcxQYQAqpOAEUDAwAMc96AOB1vVLK+8Q2uheD5reeCXSm0u3MHzW8DOylm44OyFGbHPJUH71dXZ/DnwvY2sMGnQ3un+VGqBrS+lhLADHO1gM/hR4Kt21XUJvF1zAYI5kMOlW7Jt8m1zkyEdmlIDH0UIPWuuoA5c+CLDHy6z4lRuzDWZ8g+vLYpfDFzdG71Pwrr0q381qivFNKij7XayZALgcFgQyNgYOAcc109cp46zpN9pni2PhbGT7Nff7VrKyhif8Acba/0DetAFfT5pfBV/DpF7Iz+HbhxHp11IxJs3J4t5Cf4CfuMen3T/CTa+HX+h2mp+HyNo0nUJIYVPXyHxLF+AV9o/3a6K/tLXULKayvbeO4tpkKSRSLuV1PUEVxXgnS5NA+IWu6X/aE13bS6faXFsJuXiQNKgRn6vjbgE84wCTjNAHeUUUUAFFFFABRRRQB5x8Bf+Qd4r/7Ge8/lHR+0V/yT1P+wjbf+h0fAX/kHeK/+xnvP5R0ftFf8k9T/sI23/odeiv99XqjyH/yLn6M9Hooorzj1yOeRowgWNpCzBeO3ufaq908lpZCON2luJG2Rl+pY9z7Dk/QVLCC8rz7HRsGNQzcEA9ce9Z91Pdf2jbr9kLzLEzAKwKKSQMk9cYB6DPNAGlaQLbWyQpkhR1PUnufxNS1nQ28l3GJW1SVwSf9QQij27n8zUi6fgf8ft6frNQBbkdI0LyMqKBkljgCqGmzxxWE08hKW4ldkZhjKE5B/Mmi4t9OtQJLgGVyfkEjGRmPsp7/AEFVru48ue2uNSR0R3xBAo3BWxkFiOregoAZpzCPRb2+VJI5biSQ7X6qdxVV/wA+tXtCLLpccDuXlt8wuT1JXjP48H8aheKZNDXfExcyCV0AyQDJuI/D+lNgmkuJZ7+ztpo3jkMUkci7fPUAEMM9+eD+FAE+iSxmBoy2LnczzIwwwJOen9a0Kp7LPUrdJsZx91x8roe4z1B9qQRahDxFcRXC9hMMMP8AgQ6/lQBanjSaF4ZBlHUqw9jVOzD3OneS8rpNC/ls69dynr+Ix+dOebUolLvawSqOojlO79QBUNtdQx397y2SsUrIFJYbhjoPpQBft5fOj3bGQglSrDkEGpKrAhLxWHnETr0/hUgfpkfyqzQBzHxZ/wCSZ+I/+wdN/wCgmrHw2/5J14a/7BFr/wCiVqv8Wf8AkmfiP/sHTf8AoJqx8Nv+SdeGv+wRa/8Aola6f+Yf5/ocn/MV/wBu/qb9FFFcx1hRRRQAUUUUAFFFFAHm/wC0Awh0Hw7eScQ2viK0mmb+6gDgn9RXpFYvjfw/a+KfCt/oV0diXMeEfGfLcHKt+DAH36VxHg34gHQTH4T+IjHStWtFEcV7Nn7PexjhZBJ0Bx1J4+hyB1qDq0Uo7xvp5PqcMpqhiG56KVtfNdP8j1GisyHxDoEyb4dc0yRfVbtCP0NP/tzRf+gvp/8A4Ep/jXNyS7HX7SHc0KKz/wC3NF/6C+n/APgSn+NH9uaL/wBBfT//AAJT/Gjkl2H7SPc0K5r4mQ3s3g+7Wzga4ClXuIFba00CkGRAfUqCK1f7c0X/AKC+n/8AgSn+NB1vRcf8hfT/APwJT/Gjkl2D2ke55Eus2WoW8xmuopJL5I7jVY7ZwziI8QWEYHc/xY/2vWtvwxoOu69ete+ItNbS4GASSB9u4xg/JbptPEQGCT1Y+1dfHF4Ji1GPUIv7Cju487JUeMMuevStP+29F/6C+n/+BKf41FSi5x5WgVSK6ky26xQiONUSNcBVUYAA7CpPJ3DLE5NVBrOhg/8AIW0//wACU/xpf7c0X/oL6f8A+BKf41lHCK+qK9tHuWvJOfvH86PJ755+tVf7c0X/AKC+n/8AgSn+NH9uaL/0F9P/APAlP8ar6rH+UXtl3LsabT3/ADp9Z/8Abmi/9BfT/wDwJT/Gj+3NF/6C+n/+BKf41pGk4qyQvaR7mhXB/tA3Edv8JNb8w8yLFGo9SZU/+ufwrodT8X+FtNhaa+8RaXCqjJBukLH6KDk/gK89+0XXxa8SWDW1rPbeDNKuBcPNOhQ6hMv3Qo/ujn8Cc4OAOvDU5KaqSVorU48ZWjKm6MHeUlZL16+iPUdCieDRLCCQYeO2jRh7hQDXB6gwh/aP01pPlE/hx4oif4nEzsR+XNekVw/xY8M6nqsGna/4bZV8QaJMZ7QE4EyH78R5H3gB19xxnNRh5Lnak7XTX3l4qEvZpxV+Vp/d/wAA7iiuG8I/FDwzrUIg1C8j0TVY/lubG/bymjcdQC2A3f39QK6ldd0RlDLrGnEEZBFynP61nOjUg7SRrTxFKouaMkzQorP/ALc0X/oL6f8A+BKf40f25ov/AEF9P/8AAlP8ankl2NPaR7nO+J/tHhnxKPF1vbz3Gm3MS22swwRmSSMLny7lVHLbclWAydpBwdtUrrxDqfjZv7K8HLe2Olvxe69NA0O1O6WyuAzyHpvxtTrycCuv/tzRf+gvp/8A4Ep/jR/bmi/9BfT/APwJT/Gjkl2D2ke5Joml2Gi6TbaVplutvZ2yBIo17D3J5JJySTySSTVys/8AtzRf+gvp/wD4Ep/jR/bmi/8AQX0//wACU/xo5Jdg9pHuaFFZ/wDbmi/9BfT/APwJT/Gj+3NF/wCgvp//AIEp/jRyS7B7SPc0KKz/AO3NF/6C+n/+BKf40f25ov8A0F9P/wDAlP8AGjkl2D2ke5oUVn/25ov/AEF9P/8AAlP8aP7c0X/oL6f/AOBKf40ckuwe0j3NCis/+3NF/wCgvp//AIEp/jWVr3jzwfolq8994h08bAf3UUyySMfQIuTTjTnJ2SJlWpxV5SSRznxyYTP4M05P9dP4ltXUf7K7gxx6DeK9Iry7wda6r468bQeOtYsptP0fT42TRLOYYkcsPmnYe46fhjpk+o1tiPdjGn1W/qznwrc5Tq9Jbei6/M83+C7BNa8e2zHEy+JLiQp3CuflP44P5V6RXl3jW11bwR42l8faLZS3+l30ax65ZxDLrt4WZR3wP6565HWaB4+8H65apPYeILDLAfupphFIp9CjYNXiISqP2sVdO3yfYjC1Y0k6M3Zq/wA1fRr+tzpaKz/7c0X/AKC+n/8AgSn+NH9uaL/0F9P/APAlP8a5eSXY7faR7mhRWf8A25ov/QX0/wD8CU/xo/tzRf8AoL6f/wCBKf40ckuwe0j3NCis/wDtzRf+gvp//gSn+NH9uaL/ANBfT/8AwJT/ABo5Jdg9pHuct8JnEd54008rta28S3Lbf9mVI5Qfx3mu5rNTV9BR3dNU01Wc5cidAWOMZPPNO/tzRf8AoL6f/wCBKf40ckuwe0j3NCis/wDtzRf+gvp//gSn+NH9uaL/ANBfT/8AwJT/ABo5Jdg9pHuaFFZ/9uaL/wBBfT//AAJT/Gj+3NF/6C+n/wDgSn+NHJLsHtI9zQPI5orP/tzRf+gvp/8A4Ep/jQdc0UAk6xp4A6n7Sn+NHJLsL2ke5oV5urC6/aQcx9LLw0EkPXDGfIHscOD+FaHiz4oeF9FiENleR63qcny29jp7iZ5GPQErkL+PPoDTfhP4b1XTU1LxJ4mKnxBrcomuUU5EEYHyRDk9B/Qc4zXTTg6UJTnpdWXmcdWpGtVjTpu9nd+Vv1Zu/EVHk+H3iOONSztpV0qgdSTE2BVL4QyRy/DHw60bBlFhGpI9QMEfgQRXUSIskbRyKGRgVZSMgg9q8h0XU5/hFqk2ga7FPJ4SuZ2l03UUQuLUscmKQDJxn8c5POTtVKLqUnTjve/qVXkqNaNWXw2s327X8j0FtO0vSvEtxqkWkAS6qN+oX+8bFMKKse8E8fLwCP7vNQfEGyaTw3LqNgkYvdPmTUYTwPMaI5Kk/wC0m5f+BVah8SeE9YsXjj1zSLy3mjKun2mNgynggjP4YNQ7PCH2drV76wltWgSA20t95kHlp90CNmKDoOQMnvmudwkuh1KpB6pohm1vQdVtrTUrxbb+xYootRt9QnuUWPzOdoAznKjk54yQOTVONJvHN4k1xBNB4WgYPFDKhRtTkByHZTyIRwQp++eSMAZswaX8PILwXkNr4bjnVtysohG0+oHQH3Fbf9uaL/0F9P8A/AlP8aOSXYftI9zQorP/ALc0X/oL6f8A+BKf40f25ov/AEF9P/8AAlP8aOSXYPaR7mhUN/a299Yz2N1GJbe4jaKVD0ZWGCPyNVf7c0X/AKC+n/8AgSn+NH9uaL/0F9P/APAlP8aOSXYPaR7nPeFteh0aGPwz4nvEtNRs18uGe5YIl7CvCSI54ZtuNy9QwPGMGn+Hbq21b4ia3qVjPHc21vY21l50TbkLhpJGUMOCRvXOOma2LzUfDd5D5N3faTcRZzslljZc/QmnWup+HbWFYLXUNLgiX7qRzRqo/AGjkl2D2ke5qUVn/wBuaL/0F9P/APAlP8aP7c0X/oL6f/4Ep/jRyS7B7SPc0KKz/wC3NF/6C+n/APgSn+NH9uaL/wBBfT//AAJT/Gjkl2D2ke5oUVmzeINBhQvNremRr/ea6QD+dcF4z+IY1gyeFPh439r6zdKY2u4c/Z7NDwZDJ0JAPBGQD6ng6U6E6jsl/kjGriqdJXb17dX6E/wBZZNG8TTxndFN4ku5I3HRlIjwR7U79oxWHwwuLlVLC2u7eZgB1AkA69utdV4E8OW3hPwpY6Fat5gt0/eSYx5khOWbHuSeOwwKu+ItJtdd0K90e9Um3u4WifHUZHBHuDgj6Vq68VifaLa/4GCw0ng/Yvdr8S7DIk0SSxsHR1DKw6EHoaS4hjuLeS3lBMciFGAOMgjB5FeU+DfGEvgUxeCvH5a0Nt+707VCpMFzCOFBPO0gYHPQYBxjJ9Ft/Efh64j8y317S5k/vJdxsPzBrOrQnB7XXR9zajioVY72fVdUy4jSQIEeEsocInl8/L2Jz0qpc3Ea3gvLdhN5amKeNT8wBPBwff8APNP/ALc0X/oL6f8A+BKf402XV9BlQpJqemup6hp0I/nWXJLsb+0j3GTXDSOsy2scIj5DzzeWRnjoM/rUSWdzd74bvWmcKpjlitwE69Mnkg444xU6atoCMWTUtMVsAZE6A4HQdaWXVtBljMcmqacynqDcJz+tHJLsHtI9xr2FrYh7m3hkEhjCNJ5pJA9fmzzTBJepduzTKYQUVYzGXY/7QPHJ9OcUPqHh5wQ2q2JBxx9sGOOnG6lXUPDi5/4mGmHLb+bhD83ryaOSXYPaR7j01OSSEBLUiZnMa5cNHkAnlh24+tR3csl0saW9+0W5jgeXxIAf7y8ge9T/ANt6L/0F9P8A/AlP8aibUvDrMGOo6ZuGeROgPPXvRyS7B7SPciawkeb7fYmGRndXKtK3lyYGM98MOxH41JFcW6yCFLg6fNhv3MmMMT3GeDz6GkTUPDyLGq6pYgRghR9rXjP/AAKhr/w00KQvfaS8afdVpoyB+Zo5Jdg9pHuX/s0cuWlczhlCkE/Icd8dKh05hLcXV0vEbMI4z6qnBP5k1mTf8IjKxY31ghOM+Ve+XnBzg7WGR7VZW+8Nru26jpoDIEI+0pjaO2M0ckuwe0j3Lt5JHJLFCjb5ldJAitj5c4JPtgk474q3Wcms6GihU1bTlUDAAuEwB+dQX/irwzYxGW88QaXAgGfnu0B/AZyaFCT2QnUgtW0Zvxfljh+GHiJ5XCKbCRQSe7DAH4kgVd+HSPH8PvDkcilXXSrVWB6giJcivPNa1Kf4u6rDoOhRzp4Rtp1l1PUXQoLoqciKMHBxn9cHjA3evRoscaxxqFRQFVQMAAdq6KsfZ0lTlve/octCSrVpVY/DayffvbyHUUUVynaFFFFABRRRQAUUUUAFUtY0nS9Ytfsurada30HXZcRK4B9RnofertFNNp3Qmk1ZnFS/Cn4eyOWbwxag/wCzJIo/INTf+FS/Dv8A6Fm3/wC/0v8A8VXb0Vt9Zrfzv72c/wBTw/8Az7X3I4j/AIVL8O/+hZt/+/0v/wAVR/wqX4d/9Czb/wDf6X/4qu3oo+s1v5397D6nh/8An2vuRxH/AAqX4d/9Czb/APf6X/4qj/hUvw7/AOhZt/8Av9L/APFV29FH1mt/O/vYfU8P/wA+19yOI/4VL8O/+hZt/wDv9L/8VR/wqX4d/wDQs2//AH+l/wDiq7eij6zW/nf3sPqeH/59r7kcR/wqX4d/9Czb/wDf6X/4qj/hUvw7/wChZt/+/wBL/wDFV29FH1mt/O/vYfU8P/z7X3I4j/hUvw7/AOhZt/8Av9L/APFUf8Kl+Hf/AELNv/3+l/8Aiq7eij6zW/nf3sPqeH/59r7kcR/wqX4d/wDQs2//AH+l/wDiqP8AhUvw7/6Fm3/7/S//ABVdvRR9Zrfzv72H1PD/APPtfcjkbD4Z+ArGVZYPC+nllOR5qmUZ+jkiusijSKNY40VEQBVVRgKB0AFOorOdSc/idzWnSp0/gil6BRRRUGhj6/4V8Oa+wfWdEsb2ReBJLCC4Hpu649s1gH4S/DvP/Is2/wD3+l/+Krt6K1jXqxVoya+ZjPDUZu8oJv0RxH/Cpfh3/wBCzb/9/pf/AIqj/hUvw7/6Fm3/AO/0v/xVdvRVfWa387+9kfU8P/z7X3I4j/hUvw7/AOhZt/8Av9L/APFUf8Kl+Hf/AELNv/3+l/8Aiq7eij6zW/nf3sPqeH/59r7kcR/wqX4d/wDQs2//AH+l/wDiqP8AhUvw7/6Fm3/7/S//ABVdvRR9Zrfzv72H1PD/APPtfcjiP+FS/Dv/AKFm3/7/AEv/AMVR/wAKl+Hf/Qs2/wD3+l/+Krt6KPrNb+d/ew+p4f8A59r7kcR/wqX4d/8AQs2//f6X/wCKo/4VL8O/+hZt/wDv9L/8VXb0UfWa387+9h9Tw/8Az7X3I4j/AIVL8O/+hZt/+/0v/wAVR/wqX4d/9Czb/wDf6X/4qu3oo+s1v5397D6nh/8An2vuRxH/AAqX4d/9Czb/APf6X/4qtDSPh94K0m4S4sfDWnxzR8pI8fmMp9QWzg+9dPRSeIqtWcn97KjhaEXdQX3IKKKKxNwrmdY+H/gvV53uL/w3p0kz/fkSLy2Y+pK4JPvXTUVUZyg7xdiJ04VFaav6nEf8Kl+Hf/Qs2/8A3+l/+Ko/4VL8O/8AoWbf/v8AS/8AxVdvRWv1mt/O/vZj9Tw//PtfcjiP+FS/Dv8A6Fm3/wC/0v8A8VR/wqX4d/8AQs2//f6X/wCKrt6KPrNb+d/ew+p4f/n2vuRxH/Cpfh3/ANCzb/8Af6X/AOKo/wCFS/Dv/oWbf/v9L/8AFV29FH1mt/O/vYfU8P8A8+19yOI/4VL8O/8AoWbf/v8AS/8AxVH/AAqX4d/9Czb/APf6X/4qu3oo+s1v5397D6nh/wDn2vuRxH/Cpfh3/wBCzb/9/pf/AIqj/hUvw7/6Fm3/AO/0v/xVdvRR9Zrfzv72H1PD/wDPtfcjiP8AhUvw7/6Fm3/7/S//ABVH/Cpfh3/0LNv/AN/pf/iq7eij6zW/nf3sPqeH/wCfa+5HEf8ACpfh3/0LNv8A9/pf/iqB8Jfh3n/kWbf/AL/S/wDxVdvRR9Zrfzv72H1PD/8APtfcjG0Dwr4b0BmfRtEsbKRhgyRQgOR6buuPbNbNFFZSk5O8nc3jCMFaKsgqO4hhuIHguIY5onG10kUMrD0IPWpKKko4+7+F/gC6kMkvhewUk5/dBox+SkCoP+FS/Dv/AKFm3/7/AEv/AMVXb0VssTWX2397Od4TDvemvuRxH/Cpfh3/ANCzb/8Af6X/AOKo/wCFS/Dv/oWbf/v9L/8AFV29FP6zW/nf3sX1PD/8+19yOI/4VL8O/wDoWbf/AL/S/wDxVH/Cpfh3/wBCzb/9/pf/AIqu3oo+s1v5397D6nh/+fa+5HEf8Kl+Hf8A0LNv/wB/pf8A4qj/AIVL8O/+hZt/+/0v/wAVXb0UfWa387+9h9Tw/wDz7X3I4j/hUvw7/wChZt/+/wBL/wDFUf8ACpfh3/0LNv8A9/pf/iq7eij6zW/nf3sPqeH/AOfa+5HEf8Kl+Hf/AELNv/3+l/8AiqP+FS/Dv/oWbf8A7/S//FV29FH1mt/O/vYfU8P/AM+19yOI/wCFS/Dv/oWbf/v9L/8AFUf8Kl+Hf/Qs2/8A3+l/+Krt6KPrNb+d/ew+p4f/AJ9r7kcVF8Kfh7G4ZfDFqT/tSSMPyLV1Gj6TpejWv2XSdPtbGDOdlvEEBPqcdT71doqJ1qk9JSb+ZpChSpu8IpeiCiiiszUranp9jqdo1nqVnb3lu33op4w6n8DxXKT/AAq+H0z738L2gP8AsM6D8gwFdpRWkKs4fDJoyqUKVT44p+qOI/4VL8O/+hZt/wDv9L/8VR/wqX4d/wDQs2//AH+l/wDiq7eir+s1v5397M/qeH/59r7kcR/wqX4d/wDQs2//AH+l/wDiqP8AhUvw7/6Fm3/7/S//ABVdvRR9Zrfzv72H1PD/APPtfcjiP+FS/Dv/AKFm3/7/AEv/AMVR/wAKl+Hf/Qs2/wD3+l/+Krt6KPrNb+d/ew+p4f8A59r7kcR/wqX4d/8AQs2//f6X/wCKo/4VL8O/+hZt/wDv9L/8VXb0UfWa387+9h9Tw/8Az7X3I4j/AIVL8O/+hZt/+/0v/wAVR/wqX4d/9Czb/wDf6X/4qu3oo+s1v5397D6nh/8An2vuRxH/AAqX4d/9Czb/APf6X/4qj/hUvw7/AOhZt/8Av9L/APFV29FH1mt/O/vYfU8P/wA+19yOI/4VL8O/+hZt/wDv9L/8VU9p8L/AFrIJIvC9gxBz+9DSD8mJFdhRSeJrP7b+9jWEw6/5dr7kR28MNvAkFvDHDEg2okahVUegA6VJRRWJ0BRRRQAUUUUAf//Z"/>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A group of images of people with different facial expressions&#10;&#10;Description automatically generated"/>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5" descr="data:image/jpg;base64,/9j/4AAQSkZJRgABAQEAkACQAAD/2wBDAAUDBAQEAwUEBAQFBQUGBwwIBwcHBw8LCwkMEQ8SEhEPERETFhwXExQaFRERGCEYGh0dHx8fExciJCIeJBweHx7/2wBDAQUFBQcGBw4ICA4eFBEUHh4eHh4eHh4eHh4eHh4eHh4eHh4eHh4eHh4eHh4eHh4eHh4eHh4eHh4eHh4eHh4eHh7/wAARCAIWAx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rzHxz8avC3hy9k0+1SbWLyJisgtyBEjDqC56n6A+lP/AGi/FNz4b8CeRYStFeanL9mWRThkjwS7D3xhfbdntXkfwj+H1hq2mLruuRtNDIxFtb7iqsAcFmxyeQQB7d816mDwdOVP21bbou54mY5hVhVVCh8W7fY6n/ho/wD6k3/yp/8A2qj/AIaP/wCpN/8AKn/9qroh4N8KAY/4R7Tv+/C0f8Ib4U/6F7Tf+/C11+zwX/Pv8X/mcHt8w/5+r7l/kc7/AMNH/wDUm/8AlT/+1Uf8NH/9Sb/5U/8A7VXRf8Ib4U/6F7Tf+/C0f8Ib4U/6F7Tf+/C0ezwX/Pv8X/mHt8w/5+r7l/kc7/w0f/1Jv/lT/wDtVH/DR/8A1Jv/AJU//tVdF/whvhT/AKF7Tf8AvwtH/CG+FP8AoXtN/wC/C0ezwX/Pv8X/AJh7fMP+fq+5f5HO/wDDR/8A1Jv/AJU//tVH/DR//Um/+VP/AO1V0X/CG+FP+he03/vwtH/CG+FP+he03/vwtHs8F/z7/F/5h7fMP+fq+5f5HO/8NH/9Sb/5U/8A7VR/w0f/ANSb/wCVP/7VXRf8Ib4U/wChe03/AL8LR/whvhT/AKF7Tf8AvwtHs8F/z7/F/wCYe3zD/n6vuX+Rzv8Aw0f/ANSb/wCVP/7VR/w0f/1Jv/lT/wDtVdF/whvhT/oXtN/78LR/whvhT/oXtN/78LR7PBf8+/xf+Ye3zD/n6vuX+Rzv/DR//Um/+VP/AO1Uf8NH/wDUm/8AlT/+1V0X/CG+FP8AoXtN/wC/C0f8Ib4U/wChe03/AL8LR7PBf8+/xf8AmHt8w/5+r7l/kc7/AMNH/wDUm/8AlT/+1Uf8NH/9Sb/5U/8A7VXRf8Ib4U/6F7Tf+/C0f8Ib4U/6F7Tf+/C0ezwX/Pv8X/mHt8w/5+r7l/kc7/w0f/1Jv/lT/wDtVH/DR/8A1Jv/AJU//tVdF/whvhT/AKF7Tf8AvwtH/CG+FP8AoXtN/wC/C0ezwX/Pv8X/AJh7fMP+fq+5f5HO/wDDR/8A1Jv/AJU//tVH/DR//Um/+VP/AO1V0X/CG+FP+he03/vwtH/CG+FP+he03/vwtHs8F/z7/F/5h7fMP+fq+5f5HO/8NH/9Sb/5U/8A7VR/w0f/ANSb/wCVP/7VXRf8Ib4U/wChe03/AL8LR/whvhT/AKF7Tf8AvwtHs8F/z7/F/wCYe3zD/n6vuX+Rzv8Aw0f/ANSb/wCVP/7VR/w0f/1Jv/lT/wDtVdF/whvhT/oXtN/78LR/whvhT/oXtN/78LR7PBf8+/xf+Ye3zD/n6vuX+Rzv/DR//Um/+VP/AO1Uf8NH/wDUm/8AlT/+1V0X/CG+FP8AoXtN/wC/C0f8Ib4U/wChe03/AL8LR7PBf8+/xf8AmHt8w/5+r7l/kc7/AMNH/wDUm/8AlT/+1Uf8NH/9Sb/5U/8A7VXRf8Ib4U/6F7Tf+/C0f8Ib4U/6F7Tf+/C0ezwX/Pv8X/mHt8w/5+r7l/kc7/w0f/1Jv/lT/wDtVH/DR/8A1Jv/AJU//tVdF/whvhT/AKF7Tf8AvwtH/CG+FP8AoXtN/wC/C0ezwX/Pv8X/AJh7fMP+fq+5f5HO/wDDR/8A1Jv/AJU//tVH/DR//Um/+VP/AO1V0X/CG+FP+he03/vwtH/CG+FP+he03/vwtHs8F/z7/F/5h7fMP+fq+5f5HO/8NH/9Sb/5U/8A7VR/w0f/ANSb/wCVP/7VXRf8Ib4U/wChe03/AL8LR/whvhT/AKF7Tf8AvwtHs8F/z7/F/wCYe3zD/n6vuX+Rzv8Aw0f/ANSb/wCVP/7VR/w0f/1Jv/lT/wDtVdF/whvhT/oXtN/78LR/whvhT/oXtN/78LR7PBf8+/xf+Ye3zD/n6vuX+Rzv/DR//Um/+VP/AO1Uf8NH/wDUm/8AlT/+1V0X/CG+FP8AoXtN/wC/C0f8Ib4U/wChe03/AL8LR7PBf8+/xf8AmHt8w/5+r7l/kc7/AMNH/wDUm/8AlT/+1Uf8NH/9Sb/5U/8A7VXRf8Ib4U/6F7Tf+/C0f8Ib4U/6F7Tf+/C0ezwX/Pv8X/mHt8w/5+r7l/kc7/w0f/1Jv/lT/wDtVH/DR/8A1Jv/AJU//tVdF/whvhT/AKF7Tf8AvwtH/CG+FP8AoXtN/wC/C0ezwX/Pv8X/AJh7fMP+fq+5f5HO/wDDR/8A1Jv/AJU//tVH/DR//Um/+VP/AO1V0X/CG+FP+he03/vwtH/CG+FP+he03/vwtHs8F/z7/F/5h7fMP+fq+5f5HO/8NH/9Sb/5U/8A7VR/w0f/ANSb/wCVP/7VXRf8Ib4U/wChe03/AL8LR/whvhT/AKF7Tf8AvwtHs8F/z7/F/wCYe3zD/n6vuX+Rzv8Aw0f/ANSb/wCVP/7VR/w0f/1Jv/lT/wDtVdF/whvhT/oXtN/78LR/whvhT/oXtN/78LR7PBf8+/xf+Ye3zD/n6vuX+Rzv/DR//Um/+VP/AO1Uf8NH/wDUm/8AlT/+1V0X/CG+FP8AoXtN/wC/C0f8Ib4U/wChe03/AL8LR7PBf8+/xf8AmHt8w/5+r7l/kc7/AMNH/wDUm/8AlT/+1Uf8NH/9Sb/5U/8A7VXRf8Ib4U/6F7Tf+/C0f8Ib4U/6F7Tf+/C0ezwX/Pv8X/mHt8w/5+r7l/kc7/w0f/1Jv/lT/wDtVdf4H+NnhbxFeJYXiTaPdyMFjFwwaJyegDjofqBVI+DfChGP+Ee07/vwtebfFv4e2Gl6W+u6HG0EURAuLfJZQCQAy55HJ5Hv2xQsNg6vuqLi+9weNx9H35SUkulv+AfUtFeY/s4+KrnxF4Ha1v5mmvNLlFuXY5Z4yMoSfXqv/Aa9Orxa1J0qjhLofSYevGvSjUjswooorI2CiiigAooooAKKKKACiiigAooooAKKKKACiiigAooooAKKKKACiiigAooooAKKKKACiiigAooooAKKKKACiiigAooooAKKKKACiiigAooooA8J/a7/AOQd4d/67T/yStT4Yf8AIgaN/wBe4/may/2u/wDkHeHf+u0/8krU+GH/ACIGjf8AXuP5mvepf7lD1f6ny2I/5GNT0X5I6SiiiszQKKKKACiiigAooooAKKKKACiiigAooooAKKKKACiiigAooooAKKKR2VFLMwCjqTQAtFYN/wCI4YSfKVNo/jkOBTrLxDBKB5ygA/xocrW31epa9jm+t0ebl5jcopsUiSoHjYMp6EU6sTpuFFFNkdI0LyMFUDJJoAdRXMaz4ohtULLJHDGD/rJDjP0FZuk+M4Lq6McF5FcN1KHIJ+mf6V1xwNaUeZR0OGeY4eM+Ry1O5oqCxuoruATRHg9R3BqeuRpp2Z2pqSugpGZVGWYKPUnFZGra5DahkhKuyg7mJ+VfxrzrxB46hWVkhZ7xx3DYjH+Nd2Fy+tiH7qPPxeZ0MMveZ6mdRsg+z7Qm7OMc1ZVlYblYEeorwE+NNT8zcILYL/d2n+ea9D8BeIlvYEl+6jHZLGTnY3t7V1YvJq2Hhzs5MJnlLEVOQ7yiiivHPcCiiigAooooAKKKKACiiigAooooAKKKKACiiigArm/if/yIGs/9e5/mK6Sub+J//Igaz/17n+Yq6Xxr1M638OXozL/ZE/5B3iL/AK7Qfyevdq8J/ZE/5B3iL/rtB/J692rgzP8A3qfy/JHrZP8A7lD5/mwooorhPTCiiigAooooAKKKKACiiigAooooAKKKKACiiigAooooAKKKKACiiigAooooAKKKKACiiigAooooAKKKKACiiigAooooAKKKKACiiigAooooA8J/a7/5B3h3/rtP/JK1Phh/yIGjf9e4/may/wBrv/kHeHf+u0/8krU+GH/IgaN/17j+Zr3qX+5Q9X+p8tiP+RjU9F+SOkooorM0CiiigAooooAKKKKACiiigAooooAKKKKACiiigAooooAKKKKACuT8ba1HaW8u5yIYRl8fxN2FdWSFBJ4A614z8U5/3EEO4gvMzEZ6gDH9a9LKsOq+IUWeVnGJdDDtxOP1jVLvVLlpriQ7c/JGD8qj0FJpeqX2myh7W4ZRnlCcqfqKpUoBYhQCSeAK/QPZQ5OS2h+d+1nz899T3LwDrQvbeF14jnH3SfusOCPzrsq4D4daZ9is7eOU7fJXzJST0YnOK3Nc8Rw20LmKRY41B3TMcAfSvz7GUVPEONLY/Q8DiHTwqlWepr6jqNvZL+8bc/ZB1NcB4v8AGUVvmOR/Nl/ht4zwP941yfiTxhPdO8OnMyIfvTt99vp6VyTEsSzEknqT3r3svyJRtOt939bHgZjnzneFH+v8y1qmoXWpXRuLqQsf4V7KPQCq8MskMqTROUkQ5Vh1BplKOozwK+lUIxjypaHzTnKUuZvU9p8Aaw01nBdXDCNZUPmZ6ZHcVP4r8VQWtuzNKYYOgA+/J9BXG33iDTtH0uC2090upBGBGAflHu3+FcRqF7c39y1xdSmRz69APQDtXzFDKFiKzqyVon0tbN5YeiqMXeRo+IfEF3qzmPJhtgfliB6+7HvWNRRX0tOlClHlgrI+bqVZ1Jc0ndhXdfCyOX/SZMHy2kQL9R1/pXKaHpVzq14IIBhRzJIeiCvavBegx2VvCVQpBGPkz1c/3jXkZ1jIUqLp9WevkuDnWrKfRHVRBliRWOWCgE+pp1FFfCH6EFFFFABRRRQAUUUUAFFFFABRRRQAUUUUAFFFFABXN/E//kQNZ/69z/MV0lc38T/+RA1n/r3P8xV0vjXqZ1v4cvRmX+yJ/wAg7xF/12g/k9e7V4T+yJ/yDvEX/XaD+T17tXBmf+9T+X5I9bJ/9yh8/wA2FFFFcJ6YUUUUAFFFFABRRRQAUUUUAFFFFABRRRQAUUUUAFFFFABRRRQAUUUUAFFFFABRRRQAUUUUAFFFFABRRRQAUUUUAFFFFABRRRQAUUUUAFFFFAHhP7Xf/IO8O/8AXaf+SVqfDD/kQNG/69x/M1l/td/8g7w7/wBdp/5JWp8MP+RA0b/r3H8zXvUv9yh6v9T5bEf8jGp6L8kdJRRRWZoFFFFABRRRQAUUUUAFFFFABRRRQAUUUUAFFFFABRRRQAUUUUAUtauBbWEjZ+ZhtUV4T4+vRda15Ktlbddn/Ajya9I8f68lrbyzBsiL5Ilz95zXi8jtJI0jsWZiWYnuTX13D+EcU6sj4viLGqclSiNrpvAek/a7030y5hgPy5HDP/8AWrma1bDX9QsdMawtnRELEhwvzLnrg17+KhUnScae7Pn8LOnCopVNkd7rviS20mBoDIZZjz5CHqfVj2rzzWNWvdVm33MnyA/LGvCr+FUXZnYs7FmJySTkk0lZYTAU8PrvLua4rH1MRpsuwUUUV3HCFFFFABRRRQAVf0PSrnVrwQQDCDmSQjhBS6HpVzq12IYBtQcySEcIK9j8G+G7a1tUUR7YF5wRzK3qa8vMsyhhI2XxHqZbls8XNae6L4O8NW9raRgR7bdeQCOZT6muwAAAAGBQAAMAYFLXwdevOtJykz9Bw2Ghh4KMUFFFFYnQFFFFABRRRQAUUUUAFFFFABRRRQAUUUUAFFFFABXN/E//AJEDWf8Ar3P8xXSVzfxP/wCRA1n/AK9z/MVdL416mdb+HL0Zl/sif8g7xF/12g/k9e7V4T+yJ/yDvEX/AF2g/k9e7VwZn/vU/l+SPWyf/cofP82FFFFcJ6YUUUUAFFFFABRRRQAUUUUAFFFFABRRRQAUUUUAFFFFABRRRQAUUUUAFFFFABRRRQAUUUUAFFFFABRRRQAUUUUAFFFFABRRRQAUUUUAFFFFAHhP7Xf/ACDvDv8A12n/AJJWp8MP+RA0b/r3H8zWX+13/wAg7w7/ANdp/wCSVqfDD/kQNG/69x/M171L/coer/U+WxH/ACManovyR0lFFFZmgUUUUAFFFFABRRRQAUUUUAFFFFABRRRQAUUUUAFFFFABWT4i1BbW3MKMBI45Ofuj1qfVtSjsY8felI+Va8f8e+JWneSxtZt7Mf38in/x0f1r0suwE8TUWmh5WZ5jDC03rqYvjDWP7U1HbExNtDlY/wDaPdqw6KK/QKVKNKChHZH53Vqyqzc5bsKKKK0MwooooAKKKKACiiigArQ0LSp9WvRbw4VVG6Rz0Vaz6s6ffXdhKZbOdoXIwSvcVnVU3B8m5pScFNc+x7B4V0zS7GNbdnEUSc4IOZG9Sa7iB4njBhZSuOMdq+eoPFetRtk3CyD0dAa7zwF4ne9JYqI5YyBLGD8pB7ivj8xyrEJOrJ3PscszfD3VKKsem0UiMGQMvIIyKWvnT6gKKKKACiiigAooooAKKKKACiiigAooooAKKKKACiiigArm/if/AMiBrP8A17n+YrpK5v4n/wDIgaz/ANe5/mKul8a9TOt/Dl6My/2RP+Qd4i/67Qfyevdq8J/ZE/5B3iL/AK7Qfyevdq4Mz/3qfy/JHrZP/uUPn+bCiiiuE9MKKKKACiiigAooooAKKKKACiiigAooooAKKKKACiiigAooooAKKKKACiiigAooooAKKKKACiiigAooooAKKKKACiiigAooooAKKKKACiiigDwn9rv/AJB3h3/rtP8AyStT4Yf8iBo3/XuP5msv9rv/AJB3h3/rtP8AyStT4Yf8iBo3/XuP5mvepf7lD1f6ny2I/wCRjU9F+SOkooorM0CiiigAooooAKKKKACiiigAooooAKKKKACiiigArP1nUFsYcLhpm+6PT3q9IwjjZ26KCTXkfxH164jTyo3KzXWcsP4UHGBXbgMI8VVUEefmWNWFpORm+NPFUk00tnZTEsSRNOD19l/xriqKK/QcNhoYeHJBH51iMRPET5psKKK1fD+h3Wrz/IDHbqfnlI4HsPU1rUqRpxcpOyMqdOVSSjFXZlUVv+MLbSLKWG009T50YImO7P0z71gVNGqqsFNK1+5Vak6U3Bu9gooorUyCiiigAooooAKKKKACur+Gok/tO5ZQdnlcn3zx/WuVRWdgqqWYnAA7mvXfh54eNrBHE4+ckSXDe/ZfwrzM2xEKWHal1PTyrDzrYhOPQ9BsuLSEYx8gx9MVNQOBgdKK/PG7s/SUrKwUUUUDCiiigAooooAKKKKACiiigAooooAKKKKACiiigArm/if/AMiBrP8A17n+YrpK5v4n/wDIgaz/ANe5/mKul8a9TOt/Dl6My/2RP+Qd4i/67Qfyevdq8J/ZE/5B3iL/AK7Qfyevdq4Mz/3qfy/JHrZP/uUPn+bCiiiuE9MKKKKACiiigAooooAKKKKACiiigAooooAKKKKACiiigAooooAKKKKACiiigAooooAKKKKACiiigAooooAKKKKACiiigAooooAKKKKACiiigDwn9rv/AJB3h3/rtP8AyStT4Yf8iBo3/XuP5msv9rv/AJB3h3/rtP8AyStT4Yf8iBo3/XuP5mvepf7lD1f6ny2I/wCRjU9F+SOkooorM0CiiigAooooAKKKKACiiigAooooAKKKKACiiigBkyCSF426OpU/jXkXxD8P3U7LNCha4gBVox1dfUV7BVTULC3vUxKuGHRh1FduBxksLUU0efmOBWLpcrPmZ1aNirqVYdQRgipbS1ubqQR20EkrHsq5r3i58KpK+T9nk95Eyf5VFc6TbabDmWRQT92OIYyf8K+m/wBYYSVox1/ryPlv9XakXeUtP68zzfRPBrblm1RwB18lDyfqf8KteKNeh0yD+y9LCJKBtZk6RD0HvTvF/iQWgexsHBuDxJIOkfsPf+VcGSWJYkknkk11YahVxTVbEbdEceIr08MnSob9WDEsxZiSScknvSUUV7J5AUUUUCCiiigAooooAKKK6Pwf4fbUJVvLtcWiHgH/AJaEdvpWVatCjBznsa0aMq01CJp/D7w/JLNHqE8ZLMcW6Ef+Pf4V7LpdmllarEvLHlz6msHQrnT7JN8m7zSMDC8KPQV0Fre21z/qZVY+nevgszxVTE1HJrQ/QMpwtLDU0k1csUUUV5Z7AUUUUAFFFFABRRRQAUUUUAFFFFABRRRQAUUUUAFFFFABXN/E/wD5EDWf+vc/zFdJXN/E/wD5EDWf+vc/zFXS+NepnW/hy9GZf7In/IO8Rf8AXaD+T17tXhP7In/IO8Rf9doP5PXu1cGZ/wC9T+X5I9bJ/wDcofP82FFFFcJ6YUUUUAFFFFABRRRQAUUUUAFFFFABRRRQAUUUUAFFFFABRRRQAUUUUAFFFFABRRRQAUUUUAFFFFABRRRQAUUUUAFFFFABRRRQAUUUUAFFFFAHhP7Xf/IO8O/9dp/5JWp8MP8AkQNG/wCvcfzNZf7Xf/IO8O/9dp/5JWp8MP8AkQNG/wCvcfzNe9S/3KHq/wBT5bEf8jGp6L8kdJRRRWZoFFFFABRRRQAUUUUAFFFFABRRRQAUUUUAFFFFABRRSMwVSzdAMmgCpqt/HYwbj80jfcX1ryTxv4sk86S1tZd9weJZR0T2X3rT+I/iCSGFvKfE8+Vjx/Ag6mvLjycnk19dk2Vx5fbVEfF53msnL2VNgSSSSSSepooor6g+WCiiigAooooAKKKKACiiigArSs9d1Szs1tLe6McSkkAKMj8azaKidOM1aSuXCpKDvF2NRfEWtBt39ozH6kYrc0DxncpcJHqO0qTgTINrL9R3FcfTo0aSRY1GWYgAepNYVcHQqRs4o3pYyvTkmpM+j/D+oG9tysjBpEA+YfxD1rUrmPBFu0MW3qI4lQnPcD/9ddPX5ziIxjUaifpWEnKdFOW4UUUVidIUUUUAFFFFABRRRQAUUUUAFFFFABRRRQAUUUUAFc38T/8AkQNZ/wCvc/zFdJXN/E//AJEDWf8Ar3P8xV0vjXqZ1v4cvRmX+yJ/yDvEX/XaD+T17tXhP7In/IO8Rf8AXaD+T17tXBmf+9T+X5I9bJ/9yh8/zYUUUVwnphRRRQAUUUUAFFFFABRRRQAUUUUAFFFFABRRRQAUUUUAFFFFABRRRQAUUUUAFFFFABRRRQAUUUUAFFFFABRRRQAUUUUAFFFFABRRRQAUUUUAeE/td/8AIO8O/wDXaf8Aklanww/5EDRv+vcfzNZf7Xf/ACDvDv8A12n/AJJWp8MP+RA0b/r3H8zXvUv9yh6v9T5bEf8AIxqei/JHSUUUVmaBRRRQAUUUUAFFFFABRRRQAUUUUAFFFFABRRRQAVX1FWaxlVPvbasUUJ2dxNXVjwX4kQTjUYLhlbyTFsB7BgTkVylfRGseH4bveYwmH+9G4yprmp/Bdjbhp5NNtVVe5PH5Zr7DBZ5ShSUJLVHxWNyKtKq5xejPI7KzubyYQ2sLyueyj/OKt61ot5pKwtdeWfNBxsbOCOxruPEOsWuhWgit4o/tDj93EowAPU47V59qF9dahOZruZpH7Z6AegHavWw2IrYhqdrQ/Fnj4mhRw6cL3l+CK1FFFegcAUU+KOSVtsUbyNjOFGTimUXHYKKKKBBRRT4YpJpVihjZ3Y4CqMk0N2GlcZRVrUtPvNOlWO8hMTMu5QSDkfhVWlGSkrxd0OUXF2ktQrsPh7obXNwuoyx7gG2wLjq3978K5awtnvL2G1j+9K4UV7x4M02K3gV0UCOFRHGMfrXj5zjfq9Lljuz2MlwX1mtzPZG3pdmtnaLGOWPLH1NW6KK+DlJyd2foUYqKUUFFFFIYUUUUAFFFFABRRRQAUUUUAFFFFABRRRQAUUUUAFc38T/+RA1n/r3P8xXSVzfxP/5EDWf+vc/zFXS+NepnW/hy9GZf7In/ACDvEX/XaD+T17tXhP7In/IO8Rf9doP5PXu1cGZ/71P5fkj1sn/3KHz/ADYUUUVwnphRRRQAUUUUAFFFFABRRRQAUUUUAFFFFABRRRQAUUUUAFFFFABRRRQAUUUUAFFFFABRRRQAUUUUAFFFFABRRRQAUUUUAFFFFABRRRQAUUUUAeE/td/8g7w7/wBdp/5JWp8MP+RA0b/r3H8zWX+13/yDvDv/AF2n/klanww/5EDRv+vcfzNe9S/3KHq/1PlsR/yManovyR0lFFFZmgUUUUAFFFFABRRRQAUUUUAFFFFABRRRQAUUUUAFFFFAAa4Xx34iitbd5CQY4yVjTP8ArHrpPEl79mtfKRtryDk56LXhHizVm1TUmKE/Z4srEPX1P417eTYD6xU5pbI+fzzMfYU+SO7M29upry6kubhy8jnJP9Khoor7pJJWR8G227sKvaNpd1qt0IbZOB99z91B71b8OaBc6tKHOYrUH5pCOvsvqa9f8L+GoLW2jXyfKgXkJ3c+prysxzSGFTjHWR6uXZXUxck2tDB0PQodHsVaGInecPMw5c/4V5ZqKsmoXCsMMJWBHpzX0re2cdzZm2+4v8OOxrzXxR4KS6ujM4e3nPV0GVf3I9a8fK81iqkpVnuexm2UzVOMaS0R5bRXZjwFcbv+P4Y/64nP863vD3gW3jlV/Je6kB+/KMKv4V7lXNsNTje9zw6WVYmpLltY4fQ/Dt9qhEm3yLf/AJ6uOv0HevSNA8LQ6bYPPBFswvzSyD53/wABXX6botvbbXlxLIOnHA+grSmjWSFom+6wx9K+XxudVK75Y6RPqsDkUKC5pfEeB/EWRm1qKP8AhSEY/EmuZr0/x/4Xlun3RAC5iBCE9JF9PrXm7Wd2s/kNbTCXONmw5zX1GWYinPDxUXsfKZlh6lOvJyW5qeB1VvElvu/hDEfXFe96AoXS4sd8k15B4L8M3sV9HfXIaNxny4R9459fQV7Fo9vLbWKRSnLdcentXzvEFaFSouV3/pn0vDlGdOD5lb+kXKKKK+dPpwooooAKKKKACiiigAooooAKKKKACiiigAooooAKKKKACub+J/8AyIGs/wDXuf5iukrm/if/AMiBrP8A17n+Yq6Xxr1M638OXozL/ZE/5B3iL/rtB/J692rwn9kT/kHeIv8ArtB/J692rgzP/ep/L8ketk/+5Q+f5sKKKK4T0wooooAKKKKACiiigAooooAKKKKACiiigAooooAKKKKACiiigAooooAKKKKACiiigAooooAKKKKACiiigAooooAKKKKACiiigAooooAKKKKAPCf2u/8AkHeHf+u0/wDJK1Phh/yIGjf9e4/may/2u/8AkHeHf+u0/wDJK1Phh/yIGjf9e4/ma96l/uUPV/qfLYj/AJGNT0X5I6SiiiszQKKKKACiiigAooooAKKKKACiiigAooooAKKKKACiiigDhviOLpre8W3VmkMGEA/XH4V4owKkqwII6g19M6lYQ3yASZVh91h1Fc9eeEo5izSRW03pvjBJ/OvosrzanhafJJHzGa5PVxNXnizwaup8KeFpb9kub5HSAn5I/wCKT/AV6bbeD4YwClvaRH0EY/pW9pelw2Q3n55f7x7fSurF8QJwcaSszkwnDs1NOrsU9B0OK0jjaaNBtHyRAfKgrdoor5apUlUfNI+upUo0o8sUFIeRzzS0VBoQ/Zbbdu+zxbvXYM1NRRQAUUUUAQXlrDdxGOZcjse4rJPh2Pfn7Q2PpW7RWkKs4K0WZVKFOo7yRUsdPtrPmKP5v7x61booqHJyd2aRioq0UFFFFIYUUUUAFFFFABRRRQAUUUUAFFFFABRRRQAUUUUAFFFFABXN/E//AJEDWf8Ar3P8xXSVzfxP/wCRA1n/AK9z/MVdL416mdb+HL0Zl/sif8g7xF/12g/k9e7V4T+yJ/yDvEX/AF2g/k9e7VwZn/vU/l+SPWyf/cofP82FFFFcJ6YUUUUAFFFFABRRRQAUUUUAFFFFABRRRQAUUUUAFFFFABRRRQAUUUUAFFFFABRRRQAUUUUAFFFFABRRRQAUUUUAFFFFABRRRQAUUUUAFFFFAHhP7Xf/ACDvDv8A12n/AJJWp8MP+RA0b/r3H8zWX+13/wAg7w7/ANdp/wCSVqfDD/kQNG/69x/M171L/coer/U+WxH/ACManovyR0lFFFZmgUUUUAFFFFABRRRQAUUUUAFFFFABRRRQAV5R8IviD4g8VfFDx/4a1WGxSy0C88mzaGNlcr5kijeSxBOEB6DnNer18s+GfiF4a+GPxk+LN7r73LzXeo262dpax75rhj5rNtBIGBuXJJHUVlUlyta6G9KHPGSS1/4J9TVV1bULHSdOn1LU7yCzs7dN808zhERfUk8CvMfCnxy0XU9cstH17w34k8Jz6g4Sxl1ezMUNwx6Kr+p7cY9+ldf8X7aO7+FHi23lUFX0W769iIWIP4EA1XOmm0Q6bjJKRvaPqWn6xpsGpaVeQXtlcLuhngcOjjOMgjryDVuvK/2TGZ/2ffC5bk7bkfgLqUCuptvHmi3HxPufh5HDe/2tbWAvnkMa+R5ZKjAbdnd84/hx70RleKb6hKDUnFdDq6K5/wCIni3TPA3g++8U6xFdS2Vl5fmJbIGkO+RUGAxA6sOpFXPDeu2OveFtP8R2peGxvrRLuPzwFZI2UMN3JAIB55I96q6vYnldr9DUorzOL4uQ6tLM/g7wZ4l8UafA5R9Rs4Y47ZyDhhE0jqZMHPQY966nwL4y0bxjZXE2mfaYLmzl8m9sbyExXNpJ/dkQ9PYjIPODwaSmnsN05JXaOjoooqiAooqK7mFtaTXBjllESM+yJdztgZwo7n0FAEtFeQf8L607/om3xL/8EQ/+OVo/Db42eGfHXjC48K6fpHiHTtSt4HmlTUbVIgoQqCpAdiGyw4IFZqpFu1zV0ZpXsenUVy3xJ8feGvh9oqap4ju3jWV/Lt7eFN81w/8AdRe/1OAMjJ5FcG3x+03T2t7jxR4F8Z+HNLuHCx6jfadiEZ6bsHI/DJ9qbnFOzYo0pyV0j2WioLC7tb+ygvrK4juLa4jWSGWNgyyIwyGBHUEV5O/7Q/gVNS1nSvsutyanpt61lHYw2YlmvXVmUmEKxyMofvFeo9cU3NLdijTlLZHr9FeUeEfjhour+LLXwvrnhzxF4U1O+4sk1e08lbg9lBzkE9uME8ZzgV6vRGSlsEoSh8SCivOr/wCK1lNrV5pHhHw1rni6exkMV5Np0aC2gkHWMzSMqlx6LmtnwN480rxTeXmli01DSNasVDXWl6lD5VxGh6OACQ6Hsykjp0yKFNNg6ckrtHWUUUVRAUUUUAFFFFABRRRQAUUUUAFFFFABRRRQAVzfxP8A+RA1n/r3P8xXSVzfxP8A+RA1n/r3P8xV0vjXqZ1v4cvRmX+yJ/yDvEX/AF2g/k9e7V4T+yJ/yDvEX/XaD+T17tXBmf8AvU/l+SPWyf8A3KHz/NhRRRXCemFFFFABRRRQAUUUUAFFFFABRRRQAUUUUAFFFFABRRRQAUUUUAFFFFABRRRQAUUUUAFFFFABRRRQAUUUUAFFFFABRRRQAUUUUAFFFFABRRRQB4T+13/yDvDv/Xaf+SVqfDD/AJEDRv8Ar3H8zWX+13/yDvDv/Xaf+SVqfDD/AJEDRv8Ar3H8zXvUv9yh6v8AU+WxH/Ixqei/JHSUUUVmaBRRRQAUUUUAFFFFABRRRQAUUUUAFFFFABXy54X0OwvP26fEP9oRJIbKD7dbq4yDKYYdpx6gSFh6EA9q+o6+WP2lvCnxA8N/Fy2+KXgG1vrh5bdEne0t/OaGRV8sh48HKMgXnGMg9OKxrbJ22Z04bdxva6PZf2jdNsdS+Cnihb5UxbWL3UDnqk0Y3IVPY5GPxI71Bq2rXGp/sx3euXjFrm78Gvcyk93ezLE/ma+dYtQ+PPxsnh8J6pBd6dockqG/m/s820KoCDl2Iy5GMhAeTjjjI+oviFoe34Ma/wCHNGtZZSnh+4s7OCMFnbEDKiADqTgCpjLnvJLoVKHs1GLetzmv2R3D/s+eGcdV+1A/+BU1Y3h2MN+2h4kkPVfC0ePxkgrhf2Vta+LGgapo/gLVfAt/Z+GmluJJb680q5ieHKO4HmNhAC4AwRn5sVs/tDaX8QvB3xVtPip4B06TUVl08WV/Elu0+3B/jRfm2EBDkdCnJGRmVL93F22LcP3so33udv8AteMq/s+eIwzAFmtAvuftUR/kDXF/EjWrrRv2KNG+xyNHJfaTYWZdTyEdV3j8VDL+NeY+NdS+PPxk8N3C3vhme20fTh9pe3trCSEXMg4AUNueVhknavA6nnFe+XHw+u/F/wCzBpPgu8jbT9UGj2nlrcIVMNxGqsFcdV5G08ZAJ4ou5uTS6D5VSjFSfU5vwDqfx9sfA+h2mi+BvB406LT4BbFrsqzR7BtZgJPvEcn3JrZ+GGg/FFvjPfeM/GOi6NpNreaQLOePT7nes0iODG7AsxLAblz6cV4/pvxI/aC+Gul2/he+8I/a4LBBBbzXWmSzDy14VVliYK4AwAcnivV/2dviB8VvG/ia9bxj4bj0vQ4rFmhmSwktw9xvQKoMjEt8pfp6ClCUW0tQqQkoylZWPc6KKK6zgCiiuU+L114gs/hnr1z4ViuJdaS0b7ItvEZJd5IGUUA5YAkjg9KTdlccVdpHn3x1+Ll5peqRfDz4eRf2n401BhF+6AZbEEdT2345weFHzNxwem+B3wvs/h5oss11P/aXiTUT5uqai5LNI5OSik87Qe55Y8nsB8q/Cq7+MXw71LUNU0v4ValqOpX/APrbzUtCvZZlGcsFZSuNx5PckDmvefgt8SvjF4n8cxaV4z+H/wDYukNBI73f9k3VvtcD5RulYryeMYzXNCopSvLc7atJwhyxat18zO8UiPxB+2roOmaoBLaaPpRntYX5Uy7Hfdj1BIP/AGzHpXtnj/S7HW/BGtaVqcaPaXFjKkm8cL8pIb2IIBB7EA14r+1D8PfGM3ijSfid8O/tDa1psXkzxWoBm2gsVkRT9/hmVlwcjHBGa8kvPG/7Rvjm2l8KfYdYKXimC4WPSFtyVPBDybBsU9Ccr6UOfI5JrcFS9qoyjJKx7n+xTqd1qHwSiguXZ1sNRntYS3ZMLJj8DIa5H9kO1sLn4r/E7U5YUe+ivtsEhHKJJNOXA+pRPyr2T4G+B/8AhXvw207w5LKk14u6a8kT7rTOctj1A4UHuFBrx/8AZP8AD/inRPin43m1rw7q2m2d4GeOe6s5Io5GE5ICswAbhieM8U7NciYnJSVVr+tTU/bknFj4G8NarbgJqFpr0b28o+8mIpGOD/vKh/AV6d8XvEM2lfBrxB4h02Ro5hpTyW8inlGdcKw9wWB/CvMv229C8ReIPCfh+08P6HqerMl+8ky2Vq85QeXgEhASByea9L0zQZPFHwMsfDmtwz2U+oeH4ba5SWMrJBKYFByp5DK3OD3FVrzySI09nBvueLfAbUPjZp/wq0aHwl4N8K3GkMskkNxc3JSWbMjZZwHHOcj6AV1WiaL8Y9Z+Mnhnxb4p8P6BpNrpkVxbXMlhdbmmhkQ4VgWYsA+CAOhJNeVaR4g+PnwUsm8KR+GhqmlW0jm1mewkuYArMSdkkRGASSdrcjJ4Feg/BD4o/GPxr8QbCz17wpDY+HtspvbmPTZoVXETFBvkYjJfYMDnmsoSWkXc3qRl701a2p9F0UUV2HnBRRRQAUUUUAFFFFABRRRQAUUUUAFFFFABXN/E/wD5EDWf+vc/zFdJXN/E/wD5EDWf+vc/zFXS+NepnW/hy9GZf7In/IO8Rf8AXaD+T17tXhP7In/IO8Rf9doP5PXu1cGZ/wC9T+X5I9bJ/wDcofP82FFFFcJ6YUUUUAFFFFABRRRQAUUUUAFFFFABRRRQAUUUUAFFFFABRRRQAUUUUAFFFFABRRRQAUUUUAFFFFABRRRQAUUUUAFFFFABRRRQAUUUUAFFFFAHhP7Xf/IO8O/9dp/5JWp8MP8AkQNG/wCvcfzNZf7Xf/IO8O/9dp/5JWp8MP8AkQNG/wCvcfzNe9S/3KHq/wBT5bEf8jGp6L8kdJRRRWZoFFFFABRRRQAUUUUAFFFFABRRRQAUUUUAFFFFABRRRQAUUUUAFFFFABRRRQAUUUUAFFFFABRRRQAUUUUAFFFFABRRRQAUUUUAFFFFABRRRQAUUUUAFFFFABRRRQAUUUUAFFFFABXN/E//AJEDWf8Ar3P8xXSVzfxP/wCRA1n/AK9z/MVdL416mdb+HL0Zl/sif8g7xF/12g/k9e7V4T+yJ/yDvEX/AF2g/k9e7VwZn/vU/l+SPWyf/cofP82FFFFcJ6YUUUUAFFFFABRRRQAUUUUAFFFFABRRRQAUUUUAFFFFABRRRQAUUUUAFFFFABRRRQAUUUUAFFFFABRRRQAUUUUAFFFFABRRRQAUUUUAFFFFAHhP7Xf/ACDvDv8A12n/AJJWp8MP+RA0b/r3H8zV79pnw5c614Ejv7KIyz6XN57qoyTERh8fT5T9Aa86+DvjvTbfR4/D+sXKWjwE/Z5pThGUnO0nsQSevGK9/DL2mDSj0Z8rjX7LMJOWiklY9boqkuraUyhl1OyIPQidef1pf7V0v/oJWf8A3/X/ABrPlfY05l3LlFU/7V0v/oJWf/f9f8aP7V0v/oJWf/f9f8aLPsHMu5coqn/aul/9BKz/AO/6/wCNH9q6X/0ErP8A7/r/AI0WfYOZdy5RVP8AtXS/+glZ/wDf9f8AGj+1dL/6CVn/AN/1/wAaLPsHMu5coqn/AGrpf/QSs/8Av+v+NH9q6X/0ErP/AL/r/jRZ9g5l3LlFU/7V0v8A6CVn/wB/1/xo/tXS/wDoJWf/AH/X/Giz7BzLuXKKp/2rpf8A0ErP/v8Ar/jR/aul/wDQSs/+/wCv+NFn2DmXcuUVT/tXS/8AoJWf/f8AX/Gj+1dL/wCglZ/9/wBf8aLPsHMu5coqn/aul/8AQSs/+/6/40f2rpf/AEErP/v+v+NFn2DmXcuUVT/tXS/+glZ/9/1/xo/tXS/+glZ/9/1/xos+wcy7lyiqf9q6X/0ErP8A7/r/AI0f2rpf/QSs/wDv+v8AjRZ9g5l3LlFU/wC1dL/6CVn/AN/1/wAaP7V0v/oJWf8A3/X/ABos+wcy7lyiqf8Aaul/9BKz/wC/6/40f2rpf/QSs/8Av+v+NFn2DmXcuUVT/tXS/wDoJWf/AH/X/Gj+1dL/AOglZ/8Af9f8aLPsHMu5coqn/aul/wDQSs/+/wCv+NH9q6X/ANBKz/7/AK/40WfYOZdy5RVP+1dL/wCglZ/9/wBf8aP7V0v/AKCVn/3/AF/xos+wcy7lyiqf9q6X/wBBKz/7/r/jR/aul/8AQSs/+/6/40WfYOZdy5RVP+1dL/6CVn/3/X/Gj+1dL/6CVn/3/X/Giz7BzLuXKKp/2rpf/QSs/wDv+v8AjR/aul/9BKz/AO/6/wCNFn2DmXcuUVT/ALV0v/oJWf8A3/X/ABo/tXS/+glZ/wDf9f8AGiz7BzLuXKKp/wBq6X/0ErP/AL/r/jR/aul/9BKz/wC/6/40WfYOZdy5RVP+1dL/AOglZ/8Af9f8aP7V0v8A6CVn/wB/1/xos+wcy7lyiqf9q6X/ANBKz/7/AK/40f2rpf8A0ErP/v8Ar/jRZ9g5l3LlFU/7V0v/AKCVn/3/AF/xo/tXS/8AoJWf/f8AX/Giz7BzLuXKKp/2rpf/AEErP/v+v+NH9q6X/wBBKz/7/r/jRZ9g5l3LlFU/7V0v/oJWf/f9f8aP7V0v/oJWf/f9f8aLPsHMu5crm/if/wAiBrP/AF7n+YrXbVtKVSzanZADqTOvH615n8YfHemzaNLoGj3SXclwQLiaJsoiA52hhwScDpxjNa0KcpTVkYYirCNN3Z0P7In/ACDvEX/XaD+T17tXlH7Mfhy40bwNLqd5G0c2rSiaNTnPkqMISPfLH3BFer15eYSUsTNo93KoShg4KX9XdwooorjPQCiiigAooooAKKKKACiiigAooooAKKKKACiiigAooooAKKKKACiiigAooooAKKKKACiiigAooooAKKKKACiiigAooooAKKKKACiiigAooooARgGUqwBBGCD3rxzx18BtG1a8kvvD19/Y8rks9uYt8BP+zggp+o9AK9korajiKlB81N2OfEYWliY8tWNz5qb9njxNuO3XNIIzwT5g/wDZaT/hnjxP/wBBvR/zk/8Aia+lqK7P7WxPf8Dz/wCwsH2f3nzT/wAM8eJ/+g3o/wCcn/xNH/DPHif/AKDej/nJ/wDE19LUUf2tie/4B/YWD7P7z5p/4Z48T/8AQb0f85P/AImj/hnjxP8A9BvR/wA5P/ia+lqKP7WxPf8AAP7CwfZ/efNP/DPHif8A6Dej/nJ/8TR/wzx4n/6Dej/nJ/8AE19LUUf2tie/4B/YWD7P7z5p/wCGePE//Qb0f85P/iaP+GePE/8A0G9H/OT/AOJr6Woo/tbE9/wD+wsH2f3nzT/wzx4n/wCg3o/5yf8AxNH/AAzx4n/6Dej/AJyf/E19LUUf2tie/wCAf2Fg+z+8+af+GePE/wD0G9H/ADk/+Jo/4Z48T/8AQb0f85P/AImvpaij+1sT3/AP7CwfZ/efNP8Awzx4n/6Dej/nJ/8AE0f8M8eJ/wDoN6P+cn/xNfS1FH9rYnv+Af2Fg+z+8+af+GePE/8A0G9H/OT/AOJo/wCGePE//Qb0f85P/ia+lqKP7WxPf8A/sLB9n9580/8ADPHif/oN6P8AnJ/8TR/wzx4n/wCg3o/5yf8AxNfS1FH9rYnv+Af2Fg+z+8+af+GePE//AEG9H/OT/wCJo/4Z48T/APQb0f8AOT/4mvpaij+1sT3/AAD+wsH2f3nzT/wzx4n/AOg3o/5yf/E0f8M8eJ/+g3o/5yf/ABNfS1FH9rYnv+Af2Fg+z+8+af8AhnjxP/0G9H/OT/4mj/hnjxP/ANBvR/zk/wDia+lqKP7WxPf8A/sLB9n9580/8M8eJ/8AoN6P+cn/AMTR/wAM8eJ/+g3o/wCcn/xNfS1FH9rYnv8AgH9hYPs/vPmn/hnjxP8A9BvR/wA5P/iaP+GePE//AEG9H/OT/wCJr6Woo/tbE9/wD+wsH2f3nzT/AMM8eJ/+g3o/5yf/ABNH/DPHif8A6Dej/nJ/8TX0tRR/a2J7/gH9hYPs/vPmn/hnjxP/ANBvR/zk/wDiaP8AhnjxP/0G9H/OT/4mvpaij+1sT3/AP7CwfZ/efNP/AAzx4n/6Dej/AJyf/E0f8M8eJ/8AoN6P+cn/AMTX0tRR/a2J7/gH9hYPs/vPmn/hnjxP/wBBvR/zk/8AiaP+GePE/wD0G9H/ADk/+Jr6Woo/tbE9/wAA/sLB9n9580/8M8eJ/wDoN6P+cn/xNH/DPHif/oN6P+cn/wATX0tRR/a2J7/gH9hYPs/vPmn/AIZ48T/9BvR/zk/+Jo/4Z48T/wDQb0f85P8A4mvpaij+1sT3/AP7CwfZ/efNP/DPHif/AKDej/nJ/wDE0f8ADPHif/oN6P8AnJ/8TX0tRR/a2J7/AIB/YWD7P7z5p/4Z48T/APQb0f8AOT/4mj/hnjxP/wBBvR/zk/8Aia+lqKP7WxPf8A/sLB9n9580/wDDPHif/oN6P+cn/wATR/wzx4n/AOg3o/5yf/E19LUUf2tie/4B/YWD7P7z5p/4Z48T/wDQb0f85P8A4mj/AIZ48T/9BvR/zk/+Jr6Woo/tbE9/wD+wsH2f3nzT/wAM8eJ/+g3o/wCcn/xNH/DPHif/AKDej/nJ/wDE19LUUf2tie/4B/YWD7P7z5qX9njxNuG7XNIAzyR5h/8AZa7DwN8BdH0m9jvvEN9/bEkZ3JbLFshB/wBrkl/pwPUGvZaKieZ4matzGlLJsJTlzKN/URQFUKoAAGAB2paKK4D1AooooAKKKKACiiigAooooAKKKKACiiigAooooAKKKKACiiigAooooAKKKKACiiigArlPEPxH8EaDdtaap4itY7hTh44leZkPowjBwfrXM/F7XtUvtds/AOgXT2c13CbjUrtPvQ2+cbVPYtz+g7moPD/hXQdDtVg0/TYFIHzSugaR/csefw6e1ehRwkXBTqPfojysTj5qbhSS03b/ACNn/hcvw2/6GT/yRuP/AI3R/wALl+G3/Qyf+SNx/wDG6i+y2v8Az7Q/98Cj7La/8+0P/fArX6rh+z+9f5HP9exXeP3P/wCSJf8Ahcvw2/6GT/yRuP8A43R/wuX4bf8AQyf+SNx/8bqL7La/8+0P/fAqK8Gm2drLdXa2lvbxKWkllCqqKOpJPAFH1XD+f3r/ACD69iv7v3P/AOSLX/C5fht/0Mn/AJI3H/xuj/hcvw2/6GT/AMkbj/43XkWq/HT4eW140Gm6dq+vRIcPdaXpolhU9/mJXP1Ga7PwL4w8GeNrWSbw7eWly8OPPt2jCTQn0dCMj69PeoVHCt2Tf3r/ACNJYnGxV2lb0f8A8kdV/wALl+G3/Qyf+SNx/wDG6P8Ahcvw2/6GT/yRuP8A43UX2W1/59of++BR9ltf+faH/vgVf1XD9n96/wAjP69iu8fuf/yRL/wuX4bf9DJ/5I3H/wAbo/4XL8Nv+hk/8kbj/wCN1g+K9e8J+FNP+3+I9Q03TLcnCtPtBY+ijqx9gDXD2fxy+Elxe/Z21iO2UnCzz2TpE3/AivH44qXQwqdnf71/kXHFY2Sukvuf+Z6t/wALl+G3/Qyf+SNx/wDG6P8Ahcvw2/6GT/yRuP8A43VOwbStQs4r2x+x3VtMu6OaHa6OPUEcGp/str/z7Q/98Cq+q4fz+9f5EfXsV/d+5/8AyRL/AMLl+G3/AEMn/kjcf/G6P+Fy/Db/AKGT/wAkbj/43UX2W1/59of++BR9ltf+faH/AL4FH1XD9n96/wAg+vYrvH7n/wDJG74b+IHg3xFcrbaRr9rPcMcLE4aJ2PsrgE/hXT15F4k8IaDr1uyXdjFHPj5LmFQkqHsQw6/Q5Favwc8SapLc6j4N8RXDXOq6SFeK5brc25+6xPcjIBPuOpyaxr4SKg503tumdOGx8pTVOqld7NfkekUyeaK3heeeVIokUs7uwVVA6kk9BT68Q8RXFx8SfF9/ZTTyp4T0efyPJjYr9tnX7xYjsD+mMdcjDD0HWk9bJbnVi8UsPFaXb2R2998W/h3Z3DQTeJoGdephgllX8GRSD+dQf8Ll+G3/AEMn/kjcf/G6pWOkaVYwCCz020gjA+6kKj8+OasfZbX/AJ9of++BXb9Vw/n96/yPM+vYr+79z/zJf+Fy/Db/AKGT/wAkbj/43R/wuX4bf9DJ/wCSNx/8bqL7La/8+0P/AHwKPstr/wA+0P8A3wKPquH7P71/kH17Fd4/c/8A5Il/4XL8Nv8AoZP/ACRuP/jdH/C5fht/0Mn/AJI3H/xuovstr/z7Q/8AfAo+y2v/AD7Q/wDfAo+q4fs/vX+QfXsV3j9z/wDkiX/hcvw2/wChk/8AJG4/+N0f8Ll+G3/Qyf8Akjcf/G6ha2tFUs1vAABkkoOK5/UPFvgPT5vJvvEXh62l6FJLqJT+WaTw2HXf71/kNY3Fvbl+5/8AyR03/C5fht/0Mn/kjcf/ABuj/hcvw2/6GT/yRuP/AI3WXpOoeHdXj8zSrzTL5fW3kST+VX/str/z7Q/98Cn9Ww/n96/yE8dil/L9z/8AkiX/AIXL8Nv+hk/8kbj/AON0f8Ll+G3/AEMn/kjcf/G6i+y2v/PtD/3wKPstr/z7Q/8AfAo+q4fs/vX+QfXsV3j9z/8AkiX/AIXL8Nv+hk/8kbj/AON0f8Ll+G3/AEMn/kjcf/G6i+y2v/PtD/3wKPstr/z7Q/8AfAo+q4fs/vX+QfXsV3j9z/8AkiX/AIXL8Nv+hk/8kbj/AON10Xhjxh4Y8S5Gh61a3jgZMSsVkA9djYbH4VzH2W1/59of++BXOeJ/Bem6kBe6aq6VrEJ8y2vbX92yuOm7b1Hv1pPCUHom19z/AEQ1mGJjrJJryuv1Z7PRXGfCLxVc+KPDTjVEEesadMbS/QDGZF/i9OR6cZB7V02v6pa6Lol7q14SLezgaaTHUhRnA9z0FefOlKE3B7nr060KlNVE9Nw1rV9L0WyN5q2oW1jbg48yeQICfQZ6n2Fcc/xk+G6sVPiQZB7WdwR+YSuF8P6PceMbpfGXjJRdy3Pz2Fg5zDawn7vy9DkYPP1PPTsksrNECJaQKoGABGABXoLB0oaTbb8v6Z5MsyrTd6aSXndv81Yn/wCFy/Db/oZP/JG4/wDjdH/C5fht/wBDJ/5I3H/xuovstr/z7Q/98Cj7La/8+0P/AHwKf1XD9n96/wAifr2K7x+5/wDyRL/wuX4bf9DJ/wCSNx/8bo/4XL8Nv+hk/wDJG4/+N1F9ltf+faH/AL4FH2W1/wCfaH/vgUfVcP2f3r/IPr2K7x+5/wDyRL/wuX4bf9DJ/wCSNx/8bo/4XL8Nv+hk/wDJG4/+N1F9ltf+faH/AL4FQ3n9l2Vu1xefY7aFfvSS7UUfiaPquH8/vX+QfXsV/d+5/wDyRb/4XL8Nv+hk/wDJG4/+N0f8Ll+G3/Qyf+SNx/8AG648+PvhqLn7N/wlnhnzs42fbIs5/Ouksjpd9brcWRs7mFvuyRbXU/iKSw+Hff71/kN4zFrfl+5//JFz/hcvw2/6GT/yRuP/AI3R/wALl+G3/Qyf+SNx/wDG6i+y2v8Az7Q/98Cj7La/8+0P/fAp/VcP2f3r/IX17Fd4/c//AJIl/wCFy/Db/oZP/JG4/wDjdH/C5fht/wBDJ/5I3H/xuovstr/z7Q/98Cj7La/8+0P/AHwKPquH7P71/kH17Fd4/c//AJIl/wCFy/Db/oZP/JG4/wDjdKnxk+G7MFHiQZJ72dwB+ZSofstr/wA+0P8A3wKa9lZuhR7SBlIwQYwQaPquH8/vX+QfXsV/d+5//JHcaJrGla3Z/bNI1C2voM4LwSBwD6HHQ+xq9Xg/iLRZ/CFw3jHwYos7i1G+9so+IbqEHLAqOBgc8fUYNe0+HtVtdc0Ky1izObe7hWZM9RkdD7jofpXLicN7K0ou6Z34PGe3bhJWkvx80X6w/E/i/wAM+GQBrmtWtm5G4Rs26Qj1CLliPwrK+Lniq58L+GFbTIxLq+oTrZ2CEZ/eN/ER7D9cVxPhjwZp+nZv9UVdW1mc+Zc3lyPMYueu3d0Hv1/lVYfCqceeb0/MzxeOlTn7OmrvrfZHUf8AC5fht/0Mn/kjcf8Axuj/AIXL8Nv+hk/8kbj/AON1F9ltf+faH/vgUfZbX/n2h/74FdH1XD9n96/yOT69iu8fuf8A8kS/8Ll+G3/Qyf8Akjcf/G6P+Fy/Db/oZP8AyRuP/jdRfZbX/n2h/wC+BR9ltf8An2h/74FH1XD9n96/yD69iu8fuf8A8kS/8Ll+G3/Qyf8Akjcf/G6P+Fy/Db/oZP8AyRuP/jdRfZbX/n2h/wC+BXnnir4peFfDPi9vDeraBrkbgxhb2PTN9q5fGMODk4zg8Unh8Mt7/ev8io4zFy0XL9z/APkj0j/hcvw2/wChk/8AJG4/+N0f8Ll+G3/Qyf8Akjcf/G64xviD8OV8UyeF5Ne0uLWY5xbtayKUbzDjCgkAE8joa17DXfCN/qEmn2WraNc3kcjRvBFPG0iuvVdoOcjB4o+r4bz+9f5A8ZjF2+5/5m5/wuX4bf8AQyf+SNx/8bo/4XL8Nv8AoZP/ACRuP/jdQJBZSA7IbdsHBwoNO+y2v/PtD/3wKf1XD9n96/yJ+vYrvH7n/wDJEv8AwuX4bf8AQyf+SNx/8bo/4XL8Nv8AoZP/ACRuP/jdRfZbX/n2h/74FH2W1/59of8AvgUfVcP2f3r/ACD69iu8fuf/AMkS/wDC5fht/wBDJ/5I3H/xuj/hcvw2/wChk/8AJG4/+N1F9ltf+faH/vgUfZbX/n2h/wC+BR9Vw/Z/ev8AIPr2K7x+5/8AyRcsvi58O7y4WCLxNArN0M0EsS/99OoA/Ou1t5obmBLi3mjmhkUMkkbBlYHoQRwRXm97pOl30DQXmnWk8R6rJCpH8q5rQJ7j4a+LrG3t55ZPCmsXAt3gkYsLKdvuspPQHv7Zz0FRPBwkn7Nu/Z9TSlmNSMkqyVn1XT8z3CiivOPjL4k1W3m07wf4cn+z6rq+4yXK/etbdfvOPQnBAPscc4NcVGk6s1FHp4ivGhTc5HQ+JPH/AIN8O3DW2sa/awXC/ehTdLIv1VASPxFY3/C5fht/0Mn/AJI3H/xusHw34Q0HQrdUtbGOWfH7y5mUPK57ksen0GBWz9ltf+faH/vgV6H1Wgu7+5fozyHj8S9Uor5N/qiX/hcvw2/6GT/yRuP/AI3R/wALl+G3/Qyf+SNx/wDG6i+y2v8Az7Q/98Cj7La/8+0P/fAo+q4fs/vX+QfXsV3j9z/+SJf+Fy/Db/oZP/JG4/8AjdH/AAuX4bf9DJ/5I3H/AMbqL7La/wDPtD/3wKPstr/z7Q/98Cj6rh+z+9f5B9exXeP3P/5Il/4XL8Nv+hk/8kbj/wCN0f8AC5fht/0Mn/kjcf8Axuqt0unWtvJcXS2sEMY3PJIFVVHqSeBXmWv/ABu+GmmzNb2DXHiGZThk0ey8/B/3jhT+BNTKhho/Ff71/kXDFYybtGz+T/8Akj1f/hcvw2/6GT/yRuP/AI3R/wALl+G3/Qyf+SNx/wDG68f0j47/AA7up/K1bTdY8OA9JNW00RofxQtj8a9P0e60PWLCPUNJmsL60kGUmtyro34ilGjhZ/Df71/kE8TjYfEkvk//AJI0f+Fy/Db/AKGT/wAkbj/43R/wuX4bf9DJ/wCSNx/8bqL7La/8+0P/AHwKPstr/wA+0P8A3wKv6rh+z+9f5EfXsV3j9z/+SJf+Fy/Db/oZP/JG4/8AjdH/AAuX4bf9DJ/5I3H/AMbqL7La/wDPtD/3wKPstr/z7Q/98Cj6rh+z+9f5B9exXeP3P/5Il/4XL8Nv+hk/8kbj/wCN1p+H/iR4H166W103xFavOxCpHKGhZyegUSBcn2FY/wBltf8An2h/74FZmv8AhfQdctWg1DTYGJGFlRAsie4Ycj+VH1Wg+6+a/wAkCx+KX8r+TX6s9Xoryz4Q65qmm69d+ANeunvHtoBc6Zdv96W3zgq3uvb6N2Ar1OvPr0XSnys9bDYiNempr/hmFFFFZG4UUUUAFFFFAHja/vPjj4xd+TFBZxofRTCpI/OumrmYf+S3eNv+udl/6IWumr238MfRfkj5n7c/8UvzYUUUUhiMwVSzEAAZJPavE7a2k+NHiO51PVmlHgHSrow6fYqxVdWmQ4aaX1iBGFXv+ddV+0Rrdzovwq1JbCQx3+pPHptqwOCHnYJn8FLH8Kh1nS/F3hTwDZaX8PbbSZpdKsooYrO6jJa5cEBgG3Kq8bmyeprysyryilTi7XPYyrDxk3Vkr2O1sre3sbWO1sYIrW3jG1IoUCIo9ABxXAfFfwbNdKvjXwiqWPjHSFM1vNGu0XsY5e3lA++GGcZ710mia5ciwuE8Tw2mm6nZRCW7ign82MxkcSp/EUJyOR1BHNReGPHnhPxDrdxo2l6uj6natiazmjaGZcdfkcAmvDi5wlzR6HvyUJx5ZdTX8A+JLTxd4O0zxHZqUjvoFkMZ6xv0ZD7hgR+FHj/xNZeD/B2p+JL/AJhsoC4TODI/RUHuWIH41w/7OH+i6X4t0aPi303xPewwDsqMwcAfTdWX+1hcNJoXhXRusV/r0RmX++saM+38wtfUutah7TyPk44e+J9l52PLNNt5vEGszeJvF08WpeIZsO8TnclgjcpEiHhcD8a35YYZojDNDFJGRgoyArj6Vznhq5vI307S4dP3alqtxKFM7mPz7k/OYVO05cKUHzYAyBmughNxfR2qWKrHNdvGim4G1YdxALOPRRkke2K+RrKrOfNLqfdUHShDkh0MjwT4tPww8WtcWAuY/Dc0ypq+mSA7bZXbC3cI6bc/eA/wr61ikSWJZY3V0dQyspyCD0Ir5Bk0nUdc0+0vNRjEUU5u7R45YhHOIxhSHQEgKxIZGB6ofqfeP2adZuNZ+DeiteSGS6shJYysxySYXKDP/AQte/llaTvSk9UfL5zh4K1aCsmekUUUV654QVzui/ufj7p7R/KZ9EkSTH8QDkj+Q/KuirndL/5L1pH/AGB5v/QjT+xP0YL+JD/EvzPYK8L+CfPgG3mPMks8zyN3Zt5Gf0Fe6V4X8Ef+Sd2X/XSX/wBDNc2C/hz9V+p25n/Fp+kv/bTtqKKK6DiCiiigArj/AIoePtM8C6VDJPDLf6pev5WnabBzLdSeg9FHdugrp9VvrXS9MutSvplhtbWJpppG6KijJP5Cvn/wQLzxZrd18S9djb7VqGY9It5P+XKyB+UAdmf7xPv71wZhjVhKXN1ex6WWYB4yry9FuF54f8T+N3F98RdcuBC53R6FpsxhtYR2V2B3SN6nNaNl4D8E2cIit/CukKuMZa3DE/Unk10dFfGVsVWrS5pyZ95QwdGhHlhFHHaj8M/B9xKLiy006NeLyl1pcpt5EPqNvB/EVf0Px74o+Ht7BZeO7ttd8LysI49dEeLizJPAuFH3l7bx+NdFUV3b295aS2l3Ck9vMhSWNxlXU9QRW2FzCth5XTuuxhjMsoYqLTVn3PV4JYp4I54JElikUOjocqykZBBHUU+vFvgRqtx4Z8SXvwu1O4eW2iiN74fmkbLNbZ+eDPcxnp7fSvaa+2oVo1qaqR2Z+f4mhLD1XTlugooorYwCiiigDG+EX7n4o+OraPiNhZSkf7RjJP8A6Ea2f2hWZfg/rpUkHEA49DcRg1jfCn/krfjf/rjZf+iq2P2h/wDkj2uf9u//AKUR1hU/32H/AG7+SOul/wAi6p6T/NkGnKqafbIihVWJQAOwwKsVDY/8eUH/AFzX+VTVu9zjWwUUUUDCiiuL+MXi+fwh4S83S4Rc65qM6WOk23XzLiQ4BI/uqMsfp71MpKKuyoxcpKKMz4hfEDULfXR4K8C6fHq/iqSMPKZDi206M/8ALSdh+idT/PK0/wCEOmahcrqnxC1W98ZaqfmYXblLOI+kcC8AfXNdF8MfBsHg3QDbyTm+1i9f7Rq2oScyXVweWJP90EkAdhVjxNrWo2jTWNjoOuTyGMeXeWkEUkaMfZ3XJHoRXzeJxs60rRdkfVYTA06EbtXYg8BeBvs32b/hDtB8nGNn2FMfyrl9Q+EGk2Ny2qeANTvfBmqj5lNlIWtJD6SQH5Sv0xUX9oePMfe8V/8Agjs//j1dhoWvX15cw2dz4a160JT57q6hiSPIHU7XJGfQCuVSnB3jI6pRhNWkjG+H/wAQNRfxAPBHj6xi0nxQqF7eSI/6LqcY/wCWkLHv6oeR/L0muH+Jng218aeHDYtKbTUrZvtGmX6cSWlwvKsp64zwR3FL8GvF914s8KuNXhW21/S52sNWtxxsnTgsB/dYYYfX2r38DjPbrlluj53McD7B80dmdvRRRXonlhRRRQBHcRLPbyQSDKSIVb6EYpv7OUrSfCPSVbH7t51H085z/Wpqrfs3f8kl07/rtP8A+jWrLE/7u/VfkzfBf70v8L/NFH4z/N8QfAEbcr516209MhI8H8K16yPjL/yUTwB/10vv/QI616ul/Ah6P82Z1/8Aeanqv/SUFFFFUQFR3M8NtbyXFxNHDDEpeSSRgqoo5JJPQVJXzr8cvEtx408YzeA9PuHj8P6SVbWnjbBu5zytvkfwr1b347VhiK8aFNzkdGFw08TUVOJt+I/jvJeXUln8O/Dx1tI2Ktqd3IYLPI67P4pPqMVz/wDwsf4yeZ5vm+D9v/PH7PNj6bt39KowQxW8CQQRpFFGAqIgwqj0Ap9fNVM2xEpXi7I+vpZJhYRtJXZv6J8ZLSHUoB8S/BtrpTGQeXrFqouLZW7FjjfH9efwr1Ww8H+BptVt/FFh4e0R75m+0Q6hBbpvYsPvhwOc5PPvXhM0cc0LwzRpLE42ujjKsPQir/wS8ST+B/Gdv4Jvbh5PDmtO39kNIxP2K56mDJ/gb+Eev1NehgMy9rL2dVanl5llHsIOpRenVHqWifCbwTofiFte0axu7C9cShjFfTbCZAQx2liM8nHHBrEvfB2r/D/w9rWueH/F3ivWJYrFxBY6ldfa44zkZlCkAsyruIGeelerVwfxjuNSutIi8LaU1xbyaskv2y+RTttLSNd0rbugZhhF92J7V7EopLQ8KE5OWrM7wl4k8TX3wd1jXLGaTWr2Bbo6Pdy2oje+jUfupDGABknIwAM4HrV34F6/qviLwpc32oX8mqWy3jR2OoSW4he6jCruJQAAbXLpnAztrzL4Z3niTT/h1pHgfSDe3Nr4htYpdL1VVLJp9u+ftau/QNHglPUuB2rY/ZfkudE0ax0eF7i90HVkubiwnwXFrPFMySwsR0DAK65776xg3eOvQ3qRXLOyW/4a/wBfI91ooorqOIK4n43Af8K+un/iSaJlPdTvHI/Ou2rifjd/yTu9/wCukX/oYrWh/Ej6mOI/hS9D3SvH9c/f/H2+aTB+zaHGkftmQHP6n869grx/VP8AkvWr/wDYHh/9CFedgPjl6f5HsZp/Dj/iX6nRUUUV2HmhRRRQAVgePvFukeC/DU+uaxKwijwkUSDMk8h+7Gg7sT/jW/XhVtP/AMLH+Jt14muf3nh3w1O9lo0R5Se5HEtzjocH5V+ma5cXiVh6TmzswOEeKqqC26kKeG9d+IVxFrnxLkkjsyfMs/DUMhW3gXsZyOZH9QeB+ld5p9nZ6dbLbafawWcCjCxwRhFA+gqaQssbSbHfAJwoyT7D3rnl8aaAh23813pcndL+zkhI/EjH618dVrVcRJyk7n3FGjSw8VGKsdBPHHcRGK4jSaNuqSKGU/ga4TUfAt1oOoSeI/hpdroOr53y2OT9gvv9mSPopP8AeGMVtf8ACYadcOI9Hs9T1hicbrS1byx7mR9qj866MdPSlTqVKMlKLsyqlOnXi4yV0TfCzx5aeNtLn8y1fTNb09/J1TTZT+8tpf8A2ZD1DdxXZV4T8RUufCWuWfxQ0aNjNp+Idbgj/wCXyxJAYkd2j+8D7V7fYXVvfWMF9aSrLb3EayxSL0ZGGQR+Br6/A4tYmnzdep8TmOCeEq8q2exPRRRXaeeFFFFAHMSDb8cfBbLwXhvVYjuBCxAP417LXjc3/JbvBP8A1zvf/RDV7JXJj/ih6fqz0cr+Cp/i/RBRRRXAeoFFFFABRRRQB43D/wAlu8bf9c7L/wBELXTVzMP/ACW7xt/1zsv/AEQtdNXtv4Y+i/JHzK+Of+KX5sKKKKQzyT9p/wCXw74Smb/UxeLLF5j2C4kHP4la1bb4hWkfxL1jwfrkC6b5E0SWF45IiuS6bthY8LJ1IHcA46VvfFXwqvjPwDqvh4SCKe4iDW0v/POZCGjb/vpR+Ga808EeLdNvJZNZ8VaKt7Yy2aaL4502S3857G4gJ8q7aLktH8zgsASAQexrxsxo81RN7M97K61qbit0b3w9urhfHHiBtZ0LWoNd1K7fMz2ZNrDZwjECLN90gjLcclmPFdXJbeFYNVvbuS30tNRhddSvXUKJ1ZVIErkfN93cMnrXM6/ZfA3TtOWTQfEms6o84xZ6DoOvzzNcOeiCNXJQepYqAK8yTRYUXUfhz4fW0ttb1+UXfi2+tZTJb6NZD/l381iSz7Rt5OSSxPXjgeHk5KKerPS+sRUXJrRHpv7NNvNJ4Bu/EFwhR/EGrXeqKD/zzkkwn/jqisn9rG2aPwn4f15R8mk65BJMf7sbhoyfzZavL8Z/hnoMEOhaLcX2pwWES26DSrCS4jjVBtA3KMHAHY1ci8a/Dr4r6HqXg6PVgk9/bvC9ldxNBcDI4ZUcDJBweM9K95qnKm6KfSx84nVhWVdxdr3PNBI6xrCsjCNZDKig8K5GCw9CRxmuT0jWLG317Xhe30aSSaklvDCzZZsRqBhevJJ5q3pMupaHf3HgvxIoj1/TlKx7ztS9iH3JUPcEYz3HNV0sfFEM6ag39g3l2y4dGtzE0fssoySB7jmvkpU3Tk4T3PuY1Y1IxnT2OnBCnceg5P4V3n7JULL8JmuyCI73Vry4i90Mm0H/AMdNeOajNrl1Da+E7Job3xTq7GGNLZSEt0b70jdwqL3PWvqfwT4ftPCvhLS/DtjzBYWywqx6sQOW/E5P417GS0ZJyqPbY8HiDERajTW+5s0UUV758uFc7pf/ACXrSP8AsDzf+hGuirndL/5L1pH/AGB5v/QjT+xP0YL+JD/EvzPYK8L+CP8AyTuy/wCukv8A6Ga90rwv4I/8k7sv+ukv/oZrmwX8Ofqv1O3M/wCLT9Jf+2nbUUUV0HEFFFFAHk/7Tl7LL4Q0zwjayFJ/EupxWT7evkA75T+SgfjUUsljpengyzQWdnboEDSOERFUYAyfYVR+MEjXfxz8GWDcxWem3t6B6M2EB/SuS8e6Fp+teNrG0t/B2qeLtfmgH2ayMxSxiUE/PIW+QHrnqfavlM3brYpU+yPtMjSo4N1e7Jbz4kw6lcSad4E0q58S3wO0zopSziPq8p6j2HWui8EabrGl6J5ev6qdS1KeZ555B/q4y3/LOMdkHavK/hl40+JnjTxzP4L8NaJ4e0qazhmkNnLbusaeV1jZwfkJPygkYzivWPB+tS69oi3txptzpl1HI0F1azrgxSocMAf4lz0I615uIw86MV7tl97PVw2IhWk/eu/uRzuvP4y8M+I7zWtPt5fEmg3e1prBXxc2bAYJhB4ZT/drU8LePPC/iOQ29jqSwXq8PZXa+TOh9CrdfwzVXxHqfja/n1638E6VAIvD1i17qN9fRMyuQhYQwIOZGIHXoK8s8KeJtY+J2l6ne6/8M7fxFY6Sive3unL5Vzbq2cFcnLHjoDmrhhZ1Kak4/d/l/wAMRPFwp1HFS+//AD/4c9P+KUj6LL4f8bQArPoGpxPKR1a2lISVfpg5r6HjZZEV0YMrAEEdxXzlrOn6fcfA/ULPTWvXsW0mWSD7aWMwABcBt3OQRXtfwuvjqXw38N3zElptLt2YnufLXJ/OvcyKo/Zyp9mfO8R017SFTujpKKKK94+bCiiigDG+FP8AyVvxv/1xsv8A0VWx+0P/AMke1z/t3/8ASiOsf4U/8lb8b/8AXGy/9FVsftD/APJHtc/7d/8A0ojrCf8AvsP+3f0Oul/yLqnpP82RWP8Ax5Qf9c1/lU1Q2P8Ax5Qf9c1/lU1bvc41sFFFFAwrySUf8JV+0ZK8n7zT/BunKIl6r9tuOS31WPFet15N8CsXd7481s8SXvim5jz/ALMIVF/rXnZnUcaNl1PUymmpV7vob/ib4i+B/Dk7W2r+JrCG6XraxuZZs+mxAW/SsnRvFPiLxj4l0yTw9pGo6T4ZtZGlv77UrcRPfjaQsUMbfMFyclzjpxXn3xKuvF+m/D3xB8R/C+m23hLTor7y4IrbTE/tG8YyFXurhmGYoyc4AG45BJFaPwl8UfEs/DPR/H+szT+I9GvLo217avahb63G/aLiApjzosnlSMjkgmvF9g1HmR7/ALZOVmekt4uiVJbg2bfZI9cGkNNvGAThfM+nmHbj8ayNe8S+JfB/ijULjWtH1DWfC11se0udNtxLLpxC4eOWMfMyk/MGGcc5ru/s8O3y/Ji8tm3Y2DaTnOceuec14z8VfE3xIb4e+I/G2hyT+HdF0qf7NaQpah7+9IkCNPJv4hhBzjALEc5FZ0oc7skaVJcqu2d54b+JPgTxDcLa6X4msWu24FrOxgmJ9NjgGsGT/ilf2i7K4j/d2HjHTnhnH8P2y3G5W+pTIrg/hpeeMda+F+m/EjxNp9r4x01dQMV3Z3emxm/hCOoW6tXUAyqCRlSM/KcE4rvPj2wtIPBmvKMyaf4ntCD32y5Rv5iumgnQrxOXEWr4eSPW6KKK+mPkgooooAKrfs3f8kl07/rtP/6NarNVv2bv+SS6d/12n/8ARrVlif4D9V+pvgv96Xo/ziUfjL/yUTwB/wBdL7/0COtesj4y/wDJRPAH/XS+/wDQI616ul/Bh6P82Z1/95qeq/8ASUFFFFUQZXjDWIvD/hXVdcmxssLSW4IPcqpIH4kYr5T8JTQaT4Ri1TW72GC4v2a+vJpnC7pJTuPX2Ir3D9qa9e0+CmtRp/y9BLdj7E5P8q8d1LR2vv7JtoY9LiETqjXt7AZhZptALpGPvtx0yK8HOZ3cIX0PpsghaM6iWpmyeJb/AFlHg8J6bLMG+X+0bpTFbx/7Sg/M5+grdWzuxoYsTqUpu/I8s3m0b9+Pv46de1c74a8MeLJvEfiH+3/G01ra2ML/ANj3EEavFezBh5YMIHEZXO7OCue9blpqUtza3NrEbV9ZtIV+0W6ufLSVlyBux93+leNVhyW5Wvz+89+jUc78yfz0+4yI/Eeo6JGkHizTpUVfl/tK0QyQSf7TAfMh9eMVL4rlttb8H3F9ot7DcT2e28tJoXDbJYzuXp0PBFVPE3hnxbFrfh19A8aTXMV9Cn9syzIqRWUxY7wsRHMYXGDyWwelbOmaO2nTatBKulzCRiiX1lbmD7YmCA7xn7p56ZNXKKp2mmr+TIhJ1LwadvNH0z4G1uPxJ4N0fX4/u39nFcY9CygkfnmsD416sLLwRcaRbXATVdbK6dYxDl5GlYIxA9FVixPYCsr9l2Zpfgd4fVufJE8IPss8gH6Yr0tkRnV2RSy52kjkZ64r7CL5oLzPgpJQqNdmeGx67Z/D/wAH+Lvh/DcCHUrWaSLw/atkvNFcqDFsH8QV3YHHQLzXSfCK1tPBPiHVvhzuMUSiK/0xWBxKjxKJtp6HEqMSP9sV2fi/xJoHhmG0utauoIJbm4W1sldSzyyucBVABP1I6DrWB8NvC/iK11nUfF3jTUhca7qA8lLS2kJtLG3DZWOMHqTwSx6n9Z5bSVi3K8Xfr+LO8ooorY5wrifjd/yTu9/66Rf+hiu2rifjd/yTu9/66Rf+hitaH8SPqY4j+FL0Z7pXj+qf8l61f/sDw/8AoQr2CvH9U/5L1q//AGB4f/QhXnYD45en+R7Gafw4/wCJfkzoqKKK7DzQooooA4341+IJfDPwt17VrZtt2tqYbXHUzSEImP8AgTA/hXLeEtPsfBfw9sLO5lW3t9Ps1a5lf+/jc7H1JYmmftK3Ang8H+H2xs1LxBblx6rG6kj/AMeH5VV+KeraVpdvpNxrt/b2umDUBNcq7Zeby1LIiIOXJfacAdq+czmTlUjTPqcigoUpVClrNzb37jWdS8N+K7Sy8sf6VBeMhRB0doEfcBzknBOOorXt9L1RLSK68OeLp7i1kUPHFqCi7hdTyCHGHH5muFb4+aTc+KYfDmi+E/EWo6nNOII4DGsMjyE8KFY5B+uK6z4Z3kz3Wt6fJ4f1nQo4bkSpZ39uFWFn++sbqSrLuBbA6ZNeVOnUhG8lY9qFSnKVou5otpfiKeNptW8YSWiICzJp9ukMaAdfnfc2PfIrD068m85NU0pPG2tWEbFvPa6iEVwo6lI2AZ1+mM9s1J8VtXkt59G0MaHrer299OZLu3021MrTRp92InhQGYjOTyAR3rn9K/aA8EXOoNp93Y63pcsTFHWa0DeWV4IIQkjGOeOMUo06ko8yjcJVIRlZysemWk+m+IdD8yFludPvoWQ5GMqwKspB5BHIIPQ1V/ZqvZx4EuvDV5IXufDepT6Yd3UxKd0RP/AGA/CqPgSazu5dX1DR720vdFvrlbq0lt5QwDsgEwI6r8wzg92NO+Ekn2T4y/EDTVHyXEdjff8AAmjKn+Vejk8+TEOHdHl53BTwyn2Z67RRRX1B8gFFFFAHMzf8lu8E/wDXO9/9ENXsleNzf8lu8E/9c73/ANENXslcmP8Aih6fqz0cr+Gp/i/RBRRRXAeoFFFFABRRRQB43D/yW7xt/wBc7L/0QtdNXMw/8lu8bf8AXOy/9ELXTV7b+GPovyR8yvjn/il+bCiiikMK4Xxz8M9K8RayniLTtRv/AA74jjTYup6c+x5F7LKp+WRfY/nXdUVMoqStJFwnKD5ouzPI4/hT4ruWkh1T4mXqWcvEw0vTILKade4aVBmuE1DQtH1bxFefD7w1bHT/AARoUijV/Kc+Zqt8RnZJJ95lUYzzyfwr6N1i8XT9JvL9uVtoHmP0VSf6V8veCtUvNB+F2m6kjW/2nVftGp3k0kUk0mWYszLEgy+F6kkAAcmvGzNrD0lGirOWh72UJ4qs513eMdT1CwtbXT7WO0sbaG1t4xhIoUCqB7AVk+L/AAro/imxEGpQbZ0+a2vIflnt3HR0ccgg1mfDu8sdWRdaW41e6vL228yGe/g8kSW+8jMKD5Qm8EHHORz2rH1fXofD/iK1sdGudVi/tSaY21tNp73FncSIf3vlFf3i4Oc7QVznivmY0aiqNRvzI+snWpumnK3KzqfBljpvxR0O+8FfEm3W58TeG5VQX8LeVPJEwzFcRuOQSOGHTI5HNPb4BXiuYoPiZr6WmeEeCJpAvp5n9cVmeFL54fjh4P1lfJT+39JubK5EEheNjGPNQg4GfunqM819B19dg+TF0IzqRTZ8TjnUwOIlToyaW/3nHfDj4b+GPAcUzaPbyzX9yB9p1C7k824m9ix6D2GBXY0UV6MYqKsjypScneT1CiiiqJCud0v/AJL1pH/YHm/9CNdFXO6X/wAl60j/ALA83/oRp/Yn6MF/Eh/iX5nsFeF/BH/kndl/10l/9DNe6V4X8Ef+Sd2X/XSX/wBDNc2C/hz9V+p25n/Fp+kv/bTtqKKK6DiCiiigDxL4p5i/aE8MyN92fQbqNT7rIGP6VshmU/KxB9jVH9o6E6bqPgvxjjEOm6obS7YdobhdmT7Bgv51ePBxXxueQccTfuj7vh+opYTl7MZHHHFcXFxFGkc9z/x8SooV5v8AfYct+Oa4q/vby9+Nmm6Xb3MyWmmaTLdXcasQjvKdiBh3wBkV29eT23iO08I/EfxZfeKrPU4JdRlhWwlhtHmilt0XChWX+LOSR7151JOXN1dv+AepWajy9Fc9aSSSNg8bsjDoVOCKitYYbSFobSGK2iZzI0cKBFZj/EQOCfesfwdrd7r+myahdaHdaRC0pFql0cSyx44dl/gz6GtusmnH3WbJqVpIxPH0yweBtfmc8Lptx/6LYV6F8Gbd7X4TeFYJAQy6Vb5z7oD/AFryT4zSySeCW0W25vNcuoNNt1HUmRxn8gDX0BpdnHp+mWunw/6q2hSFP91VAH8q+m4fg1Ccj5LiWonOECzRRRX0R8uFFFFAGN8Kf+St+N/+uNl/6KrY/aH/AOSPa5/27/8ApRHWP8Kf+St+N/8ArjZf+iq2P2h/+SPa5/27/wDpRHWE/wDfYf8Abv6HXS/5F1T0n+bIrH/jyg/65r/Kpqhsf+PKD/rmv8qmrd7nGtgooooGFeS/s/jydM8XWLcS23iu/Dj03MGH6GvWq8l8GY0D45+NvDkmVTWI4Ncs8/x8eXNj6MP5V5maRbo37HrZRNKs13R6S4WRWWRQ6sNrKwyGHoR3pYlChI4wEVQFUKMBR6D0FFZniy4vrTwrq9zplvJc38VjM1tDGMtJJsO1QO5zivnUfSs5b4PX95rS+KfEE9zLLaXuvTx2CMxKpBDiL5fQFlbpXduA6srgMrDawYZBHofWvG/hx8RvBvhf4d6L4dUa1PrNnarFLpkelT/apJzy42lccsTznFeuaXcyXmm213NZz2Uk0SyNbT48yIkZ2tjjI9quommRBposRKsUaRxKsaIMIqDAUegA6V5r+0QDN4Y8P2Kcy3XibT40HriTcf0U16XXmnjs/wBvfGzwL4XiyyaZ52u3uP4Qq7Ic/VzWuFi51ooyxU1CjJ+R63RRRX1p8YFFFFABVb9m7/kkunf9dp//AEa1Warfs3f8kl07/rtP/wCjWrLE/wAB+q/U3wX+9L0f5xKPxl/5KJ4A/wCul9/6BHWvWR8Zf+SieAP+ul9/6BHWvV0v4MPR/mzOv/vNT1X/AKSgoooqiDzv9pDS21T4L+I440Ly29sbmMD1Tk/+O7q8g0m4W80q0ukOVmgSQH6qDX05f2sN9Y3FlcoHguImikU9GVhgj8jXyf4WtbjQLzVPBOoZF5oNy0Kbuslsx3RSD2KkV4WdUm4xqdj6Xh6slKVN9dTdyAMscAck+grj/hvIkumat4kuZEjTUtQllEjsABEp2Lyfoa69yqozSFQgB3FumO+a8yMPwtGp+QdYJh83d9k+0SfYw+c9Pu9ffFeHSV01qfR1XaSenzdj04EEAg5B6Gq+pzra6bdXUhwsULuT6YUmpoyjRo0RUxlRtK9CO2PasTxXb3OuXGm+C9OJN9r1wtudvWO3BzLIfYKDU0qbqTUV1KrVFSpub6Huf7NtlJYfBDwxHKpWSa1a5YH/AKayNIP0YVvfEfxppXgfw8dU1LzJppXENlZwjdNdzt92NF7kn8hzVy/urTwv4djtrO38+W2tSlhYRyKstyY04jjBIycCuf8Ahto/iS7s2174hfZZ9Wubj7XZ2PlKyaQu3aI42xnfg/M2etfbrRKKPzp2lJzkS6N4Ss9X8RaZ8QfEWm3EPiBLBIo7Ga4E0OnMeX8sYwHOcFvau1ooq0rEOTYUUUUyQrifjd/yTu9/66Rf+hiu2rifjd/yTu9/66Rf+hitaH8SPqY4j+FL0Z7pXj+qf8l61f8A7A8P/oQr2CvH9U/5L1q//YHh/wDQhXnYD45en+R7Gafw4/4l+TOiooorsPNCiiigDx79pCBo9U8A6u2RBaa/FHIew8xkx/6Ca2tb01b5ElijtF1C2JeyuZ7cS+RJ/eAP5cEGpf2idIm1b4R6w1qha709U1G3AGTvgYSfyDD8aj8P6nDrWg6fq9uwaK9to51I6fMoP86+ZzuDjVjM+syCalRlDszmTZa3/wAJMfEcngfQZfEZXadXW/254xu5TeDjj196zfibqPiTQPh/dSNre7XdVvbezsjbR7I7Z5HAxGDknjcSScn2r0avL/jPeGx8XeCr7UdP1GfQdOu5b28mtbVphHKq4i3BegySa8unJzmrnsTioQdjvNYXxBBHbT6LcW8ssAxPa3Hyrc8DkSDlGBHBwRzyK5/TrjTtM1271y2+HurWmv3aslxPDZxs0u77w80Ntwe5yM96l8JePbPxVrJtdF0bWH09Iy0mp3FsYYA/ZAG+ZifYV19ReVPRou0Z6oxfCOj2ml2U08Oh2WjXV9KZ7uC1bK7+gJIwCcdcDGc1S+FqGb46eOrxOY4bGwtif9razY/Wunyo5Y4Uck+grn/2bo2v9K8S+MHB/wCJ9rc0sBPe3ixHGR7fKx/GvTyeLniHLsjyc7moYXl7s9Yooor6o+OCiiigDmZv+S3eCf8Arne/+iGr2SvG5v8Akt3gn/rne/8Aohq9krkx/wAUPT9Wejlfw1P8X6IKKKK4D1AooooAKKKKAPG4f+S3eNv+udl/6IWumrmYf+S3eNv+udl/6IWumr238MfRfkj5lfHP/FL82FFFFIYUUUUAZ3ia0e/8N6nYx/fubOWFfqyED+deGfBW6W5+F2glchorU20o9GRirKfy6V9CV89Pbj4d/EzUfDV4PJ0TxBctqGjXDcRrM3+ttyexz8w+teJnlCVSipR6H0HD2IjTruEvtGbcXesx+ItB0fWLqKzibU7m8iVZFRFs4U+WMY4A3Mpx9c13lndWt9Bb31pNFcxAFreeMhgAeCUbtn261yniv7br2pS6NZeFtL1KKxKtNc6vlYRIRkLGApLHGMnoM45rR0LXETSL1tZsE0JtJOy6Qn/R0ULkNG+AGQjp3HTGa+YqNySklZ+R9dSSi3Fu68yIr9s+PPgWxj5NrDe3suP4V8soPzZhXvVeN/ADS7nXNa1b4n6hbyQJqUa2WjRSLhlskOfMI7F25+g969kr7LLKDo4aMZb7nwmb4iNfFSlHbYKKKK9A8wKKKKACud0v/kvWkf8AYHm/9CNdFXO6X/yXrSP+wPN/6Eaf2J+jBfxIf4l+Z7BXhfwR/wCSd2X/AF0l/wDQzXuleF/BH/kndl/10l/9DNc2C/hz9V+p25n/ABafpL/207aiiiug4gooooAwPiJ4ZtvGHgnVfDd0Qq31uyI//POTqjfgwB/CvIPhnrVzqmgtp+rKYdc0eQ2Gpwt95ZU43fRgMg179Xk3xd8CauNcX4geBokfXYohFqGnM21NUgH8Oe0q/wAJ79K8rNcC8VTvH4kezk2YLCVbT+FjpZEiieWV1jjRSzMxwFA6kmuEX4lNqMsn/CKeEtc8Q2kTFWvIFWKFiODsLn5qsrqPh/4leG7zQftl3YTviO/sWPk3cOGBaNlPODjBI6iuvs7aCytIbO1hSC3gQRxRIMKijgACvkLKndTWvY+45nUs4PTuc94Q8a6X4ku59PEF5purW43T6ffR+XMq/wB4dmX3FdNWJr3hzTtU1nSteuJJLa80mQyR3EbBdyEfNG5PVD6ViXWsat461KXwp8O338+XqWuhc29ih+8Eb+OUjoB0/UXToPETUaS/4BnVxEcPByrPb8TT8BWf/Cc/GM6sv7zQvB4aKJ/4Z9QcYYj18tf1Ir3isTwN4X0rwd4Ys/D+jQ+Xa2yY3H78jnlnY92J5Jrbr7jCYdYekqaPz3G4qWKrOowooorpOQKKKKAMb4U/8lb8b/8AXGy/9FVsftD/APJHtc/7d/8A0ojrH+FP/JW/G/8A1xsv/RVbH7Q//JHtc/7d/wD0ojrCf++w/wC3f0Oul/yLqnpP82RWP/HlB/1zX+VTVDY/8eUH/XNf5VNW73ONbBRRRQMK8u+O+m32nf2P8SdFt3n1DwzKzXUCDLXFi/Eye5A+YfQ16jSOqupVlDKRggjIIqKkFUi4vqaUqjpTU49DF0TU7HW9Is9W0u4W5sryJZoJFOQysOPx7H3rhtQ+Luh2dzdSponiC60WyuPs15rcNoDZwOG2tkkhmUHgsoIFZN7Zar8GtWutQ0uxuNU+H17MZ7q0gBebRpGOWkjX+KE9So6fz9F0DVPD/ijQRc6LdWOqaXcIQwhwyEN1Vl7HnkEV8tXw7oTtJaH11DERxEFKDMrxX8Q/CPhl7X+0dU8+e7jMkEVjE11K0Q6vtjBIT3PFZqfF7wDPfWtrYatNqX2gxhprK0kmhty5wgldRiMknGDyO9b3hXwb4U8KzXE3hvw9p+lS3HEr28W1mHpn09ulWNTvvDng/SJ76+m07Q7DcZJXKrErseScD7zH8Sax93ojf3i5rGoWWj6Xd6pqdwltZ2kTSzyucBFUc1w/wJsL7Vp9Z+JmtW7wXniORRYwOPmt7CPiFfYt94/UVjW1rqvxo1G3uL6zuNL+HdrMJoYJlKT606n5Wdeqwg84PX+XtKKsaKiKFRQAqgYAHoK9vLsI4fvJ7ng5pjVP91B+o6iiivXPECiiigAqt+zd/wAkl07/AK7T/wDo1qs1W/Zu/wCSS6d/12n/APRrVlif4D9V+pvgv96Xo/ziUfjL/wAlE8Af9dL7/wBAjrXrI+Mv/JRPAH/XS+/9AjrXq6X8GHo/zZnX/wB5qeq/9JQUUUVRAV5P8dfh3f69LbeMPCaxL4l06MxtCx2rf2/Uwsf7w5Kn14+nrFFRUpxqRcZLRmlKrKlNTg9UfHN7PY+MrB9DlurjSbqOdRqOnzDy7jCn5oiDg4PqK6EaPpgsP7PGmWv2TZs8nyRt2+mK958d/Dnwb42Cv4h0WG4uUGI7qMmKdPpIuG/DpXE/8M8eEt2B4i8YCD/nj/ag249M7N3614NTJ53tTlofS0c+pWvUhqeN2c1h4Lsf7HS7uNTnluG/s7ToR5k+G+7EoHOAc8mvSfBenWvws0a6+JHxGO/xHqYW2stOtlEksKMfltoV/ikY43Hp79a7MeG/APwb8MX3iTTfDsjzwqFMkaNcXlw7EKqBjlvmYgdhzWj4M0S+8QW2j+LPiBoOmw+JbRppLKKLc32GOQjCHJwZAoALevTFduFwCoS5m7yODG5m8RFRStD8WR6B4G+0+P5/iB4ivp9RvSgXR7SaLYmlQMoyoXJBlPIZ/wAK72iivSSSPHlJy3CiiiqJCiiigArifjd/yTu9/wCukX/oYrtq4n43f8k7vf8ArpF/6GK1ofxI+pjiP4UvRnuleP6p/wAl61f/ALA8P/oQr2CvH9U/5L1q/wD2B4f/AEIV52A+OXp/kexmn8OP+JfkzoqKKK7DzQooooAZNHHNE8MqK8bqVZWGQQeoNeF/DxJPB/ifVfhlqBKLayPe6G7dJ7J2J2L6mNsgivd64n4teBf+Ew0u1udOuv7O8RaVJ9o0q/A/1cndG9UYcEfjXFj8L9ZpcvXoehl2M+q1uZ7PcbVLWNY0rRbYXWrapZ6dCTgPcTrGCfbJ5rnPB3jZNQ1B/DfiW1/sLxXbDFxYTHCzf9NIGPDoeoxzUs/w+8OXniq78R6zatrF5NtEKX+JIrVAMbY0PAHfnJr490/Zycamh9vGoqkVKnrc29F17RdcjMmj6xY6iq9fs1wsm36gHitCuO1P4Z+D7vUbbUrPTTo+o28qyR3Wlt9nkODna23gqehBFXPG/jTSfC6x28oe+1i6O2y0q1G+4uHPQBR90e54pcik0oaj5+VNz0M74tapejS7bwjoTbvEHiSQ2VoAeYoz/rZj6Kq55r1rwnoln4b8NadoOnrttbC3SCP3CjGT7k5J+tcR8JPA+qWOpXXjfxn5MvinUYxGsMZ3R6db9RBGfX+83c/r6XX1uW4P6tT97dnxea4761V934UFFFFeieWFFFFAHMzf8lu8E/8AXO9/9ENXsleNzf8AJbvBP/XO9/8ARDV7JXJj/ih6fqz0cr+Gp/i/RBRRRXAeoFFFFABRRRQB43D/AMlu8bf9c7L/ANELXTVzMP8AyW7xt/1zsv8A0QtdNXtv4Y+i/JHzK+Of+KX5sKKKKQworz/xv8RbTRPFo8Mx3mn2lxHZreTz3iSuoV2ZURVjGSTsYkkjAxw2eKWr/E29/sDwle6JosNzeeItUfTVhuJ2jjjZRKGkDbdxQNHkHaCUOcAnFRzxNFSk7aHptY3jLwvofi/QZtF8QWKXdnLzg8MjDo6MOVYdiK4aXxz42F54j0uHQ9DkvfDES3GoTtdyLBcRvF5saRDaWVyA4O7hcKfm3cbF1411DVL7w/pfhOytJLvWNKOrtLfuyxW1t8gBITl3ZpFAAI6E54wTmixqEk7o4m9+F3xM0XbbeEfHVjqFgOI4tegLSwr2USIpLfiBV7Rfg3fardW998SvEra+sLCRNKtY/JsQ4PBYdZPocD61f8TeNtcuvg5431C1hg0vxFoC3Vnc7Zi8ccsaBvMibGTlHV1yByQD0JrSvr6+TR/AjeJLG0u9Ru9YhjDW9zKiRObeZhL2LnapyrDblj6CuSODw0Z88YK52zx2LlT5JTdjv40SONY40VEUBVVRgADoAKdXnGpeOPE0sfiXVtA0XTbnR/DlxLbzrcXLpcXjwqGm8vClUxkqN2dxU/dFT6z451afxF4Y0jwpptjdr4g0ubUUuL2dolgjURFWIVSWyJPujHOOQM1186OH2cj0CivPo/iBfReAfEetXWkwy6r4evJbG7treVmhaRCmHDbdwj2SK5+UkDd1xW34C1m/1yzmvLjUvDepWp2+RPo1w0q553K2cjj5cEHnngU1JMTg0rnTUUUVRAVzul/8l60j/sDzf+hGuirndL/5L1pH/YHm/wDQjT+xP0YL+JD/ABL8z2CvC/gj/wAk7sv+ukv/AKGa90rwv4I/8k7sv+ukv/oZrmwX8Ofqv1O3M/4tP0l/7adtRRRXQcQUUUUAFFFFAHG+PPhn4P8AGcq3Wrab5WooP3eoWjmC5T0+deT+Oa45vg14itz5el/FjxBDbj7qXVtFcMB/vHBrovCnjbVPEPia7sYZfDlolpfzW02mT3TjUVjjdl80pjA3Bd4GCNpHzVD8TPiDceELi8kGoeFDHZwCc2FzfOl5OuMkDCkRk4IXIIJxyO3NVo0Kq5pxTOyjXxNF8tOTRk2nwL0+8lWTxh4u8Q+JkBB+zTTiC3b6pHjP516P4Xg8P2NjJpPhyKwt7bTpfs8lvaBQsEm1WKsB0baynnnkGse88TajqU+mWfhS3spJ77TxqTTX7sscUB2hBhASWYse+AFY88A81+zrqlzrVp421K9s1srqTxZcpPAsnmCOSO3t42AbAyMqcHAqqcKdO0YKxFWpVqpyqSuep0UUVucwUUUUAFFFFAGN8Kf+St+N/wDrjZf+iq2P2h/+SPa5/wBu/wD6UR1j/Cn/AJK343/642X/AKKrY/aH/wCSPa5/27/+lEdYT/32H/bv6HXS/wCRdU9J/myKx/48oP8Armv8qmqGx/48oP8Armv8qmrd7nGtgooooGFFc58RPEj+E/Do1w2yT2sN3bx3hZsGKCSVY3kHrt3bsegNUPGnxB0XRNB8QXGnXlnqeq6MscclhHON4nlYJDG2OV3OQPzqXJIpQk9jsSAwIIBB6g1514h+DnhS/wBSk1bRZdS8LapIcvc6Lcm33n1ZB8jflWprniTXn8XReEvD1lpr6hHpy6he3F7I4hiRnKIiqg3MzMj9cABc85xWXc/Ei8j+G1x4kh0KN9XtNVTSLnTTdYQXP2tbd1WXbyuW3A46EZFRPkkrSRpT9pBpxdij/wAK08df6ofGjxF9n6Y+xQeZj03/AP1qu6B8G/CtlqUera5NqXirU4zlLjWrk3AjPqsf3B+VX/E/ifxR4d8NaZc3miaVdazf6rDYJa2984gAlYhT5rR547/J64FLrV5exX/giLxBpllJql1q8sebS8l8q3YW1w+9chTJ8iYIYYyxPYGs40aMHeMTWVevNWlLQ7ZQFUKoAAGAB2pa8o1b4wWdvqGtfZpLBoNHupbV7R1mNzdvFxJsKrsU7gyqDncRyVB46rWNe1+61ifTPCljp1xJaWcV3cPfyvGrmUv5cShQSGIjJLHhcrwcnGymnsYOnJbnSaff2WoQvNY3UNzHHK8LtE4YLIjFXU47hgQR6irNeZ/s06l/bPwvGs+Q0H9oatqF15THJTfdSNtJ74zivTKcXdJkzjyycQoooqiQqt+zd/ySXTv+u0//AKNarNVv2bv+SS6d/wBdp/8A0a1ZYn+A/Vfqb4L/AHpej/OJR+Mv/JRPAH/XS+/9AjrXrI+Mv/JRPAH/AF0vv/QI616ul/Bh6P8ANmdf/eanqv8A0lBRRRVEBRRRQAUV5r4J8Rx6D8NfFOv6nNcXVtpOr6y+Gcu5jiuptqAk+gAH4VdsPFniiw1vw/aeLNI0y2tvEDNDbtZXDu9pOImlWKXcoD5VWG5cfMuMYOajnRo6b1O8PPWlryq5+InixtP8X63ZaDpDaR4Vv7qC4828cT3UcCh32AJtRtpOMkgnjA61teOPiJp+hz6HZwXNpFNrED3MVxdLI0UUKBSWKoCzMS6gLkDqc8YJzoPZSvY7uivJfEHjA+IfCGm31rM0E1p4v0yykltmkSKcG5hJK7gpKMkmCCODuXnGT2Hjbxb/AMIrrPh9b62T+x9UujYz3pfBtZ2GYdw6bGIZSeMEr60c6D2bOqorl/AXipvFc2uXNvaoml2OovY2dwHybrywBLJ6bfM3KCM52k11FUnchpp2YUUUUxBXE/G7/knd7/10i/8AQxXbVxPxu/5J3e/9dIv/AEMVrQ/iR9THEfwpejPdK8f1T/kvWr/9geH/ANCFewV4/qn/ACXrV/8AsDw/+hCvOwHxy9P8j2M0/hx/xL8mdFRRRXYeaFFFFABRRXI/GbUtU0f4VeJtU0WZIL+206aSKViR5eFOWXAPzAZI7Zxnik3ZXHFXaRc8c+CfDPjSwW08RaXFdeXzDMMpNCfVHHzKfoa4GX4WeNtIXb4V+Jt68A4S21m1S6Cj/rp1/MGt++vr5NH8CN4ksbS71G71iGMNb3MqJE5t5mEvYudqnKsNuWPoKu+HPE3iTXPGOs6fb6PpkOi6PqTWNxdyXjmeU+Qkg2RhMcGRckt0PHSsKtGlV+ONzqo169H+HKxyUPw2+JWpDy9f+JwtIDwyaRp6Ruw9N7fd/I12PgH4b+FvBjyXWmWklzqcw/f6leyGa6l9cu3IHsMCuWvvjHYR3OqXMEti9npt3LbG02TNdXPlNtkdCq7AchtqnO7Ayy546rX9f8RNq2o2PhfTtOujpVuk10byd0813DMsMe1Tg7VBLHgb14POJpUaFL+HEqvXxFXSpI6bTb+y1K1F1p91DdQF3jEkThl3IxRxkdwysD7g1Zrzf9mi9GpfBnSNSEZjF5c39wEJyV33s7Yz+NekV0Rd0mck48snEKKKKokKKKKAOZm/5Ld4J/653v8A6IavZK8bm/5Ld4J/653v/ohq9krkx/xQ9P1Z6OV/DU/xfogooorgPUCiiigAooooA8bh/wCS3eNv+udl/wCiFrpq5jxb/wAU58bXvLv93ZeI7NEilJ+X7REAu0/8BA/76HvXT17e8IvyX5WPmWrVJxe/M/xdwooopDPPfHfgTxFqHij/AISjwX40fwxqktolneBrCO6huY0ZmQlX+6yl25GeDinz+A9Z1JvBd1r3iz+0dQ8OXsl5cXH9nrF9tZgwA2qwEYUNjIBziu/oqORGntJWOHPgKTzfH039tfvvF0YjV/s3/HmBbeQv8X7zH3v4fT3rG134W6s+ieF/+EY8aXOg6/oGlppY1GO0WRLuAKgZXiZsDLRhhycH14I9RoocIgqsked6V8MEtvhfrvg++1+7v77X/Pl1HVZIwHknlUKXCZwAAqgLnoOtOi8B+IptN8KW+seNF1O60DVhftcHTFh+0RrG8axbUfC4V2+bn6V6FRRyIPaSPIvFfwi1/UNb1f8AsD4i6joXh/XZmm1TTI7VZN7uAJTHITlN4HPHBJ69K6w+BYYvGvhnX7G/Nta6Dpk2nR2Xk7vMRwgU793G3YOxz7V2NFChEHVkzz+y8A6zplh4yTR/GElhfeIdUOpW12lirGxY7MrtZiJAQgUk7eD0qH4VfDnU/CniLW/EuveJxrmraukUczQ2CWcQWPODsQ4Zufvcd/WvRqKORXuHtJWa7hRRRVmYVzul/wDJetI/7A83/oRroq534aD/AISL4u6r4gt/n07SbIafHKPuySs25tp9huHHqPWh6U5t9ggr1acV3X4ansFeF/BH/kndl/10l/8AQzXuleF/DX/iR3er+Cbz93d6XeSNCp48yBjlXHr1z9GFc2B+Ca9H+f8AmduZq1SnLpqvy/yO2ooorpOIKKKKACiiigDyO7+FPifVvHOla14j+ITalpuj6n/aNjaLpMUM6EMSsRnU7igzgj+IdhxhfHnwm8QeI7/Xrex+INxpXh7X3E2oacNNjldpRGifLMSGCkRplfYjvXrdFZ+zia+2ne/6I8z8V/DPWLzS/D3/AAi/ja78Oaxo+nrpzXsVsJEuoAqAhoy2AcpuHJxkj3Gt8HfAJ+Hnh+/0ttbn1mS91GTUJLmeLY5d0RWzycklCc/7Xtk9tRTUEncTqSceUKKKKszCiiigAooqO4mit4JJ55FjijUs7scBQOSSaAMr4U/8lb8b/wDXGy/9FVsftD/8ke1z/t3/APSiOsv4CQyX9z4m8YNGyQateLHaFlwWihDKGHsc4+q11XxZ0WbxB8Oda0q2UvPJb74kHV3Rg6qPqVA/GuarJRxkW+jj+FrndQhKWXySWrUrfO9jEsf+PKD/AK5r/KpqwvAetQ674Xsr2N1MojEdwg6pIowwI7eo9iK3a6pJptM8+ElKKaCiiikUZXi7RbfxJ4W1Tw/dttg1G0ktnbbkoHUjcB6jOR9K8k8P/s76ZpOr+GdWPiS6ub3TbhrnVpXhOdXkEvmxl/nO3YwHXfnA7817hRUShGTu0aRqyirJnnnxJ+H+ua74htvEvhHxnc+FtZS1+xXEq2y3EdxAHLqpRiACrMxB9yKryfCor8NbXwjb+JLgXI1SPVL3Up7fzZLucTiZ2K7hjcwHc4AHXrXpdFHJG4KrJJLscv8AEHwrN4qXQFh1T+zxpOt22qv+48zzxCWPlfeG3Ofvc4x0NP8AFnhm41vxF4Y1aHUxaJod9JdPCYN/2jdE0W3O4beHbnB610tFPlRKm0eVX/w48cWGt6lP4I+Jj6BpWpXsl7NYzaRDd+VNId0jRu5yAWydvQZq78Rvh14g17XY9a8LePb/AMLXktqlnqJhtxKt1GhYo2Nw2uN78jse2K9IopciK9rK9/0OT+E3guL4f+B7TwtBqD38dtLM6TvGEYh5WcAgE8gNjPfGcDpXWUUVSSSsiJScndhRRRTEFVv2bv8Akkunf9dp/wD0a1ZvjnWoNB8MXl/MwD+WY4F7vIwwoH48/QGuu+EWi3Hh74caNpd0hS4SEySq3VXkYuVP03Y/CssU7UPVr8E/8zowKvidOif4tf5M5X4y/wDJRPAH/XS+/wDQI616y/j9DNYnw34uVGkg0a9ZboKM7Ypgqlvw2gfVhWhbzRXEEdxBIssUih0dTkMpGQQaulrQh8/zf+ZniNMTUT62f4JfoSUUUVRmFFFFAHnXh34a3FlpnjDQtY8SNqmg+Ip7maOyWyWFrP7Q7tJiTcxc/OMEgYK5xzWf4N+FviOw8U6bq3i34iX3ie10Uu2lWclosIjdkKB5GBJkYKxAz3Oc9q9VoqPZxNPay18zz2H4byR+EvHegf28SPFl9eXYm+y/8en2hFQpt3/Pjb1yuc9BUXiD4cavcaX4Yl8PeMJdF8Q+H9PFgmoiySZLmIoiurxOSMExqw5OD69a9Hoo5Ih7WR5rqvw/8Xa78PDoOvfEAXWtpqUN/b6qukxoIDEyMiCFWAbBUnJP8XtWV8fdW0q2+GDeA9cujrvijWbKO1sraGDZLeXWQFnCDIjUSDeecDGK9fqJre3a5S5aCJp0UqshQblB6gHqBScNNBxqO6bMX4deGrfwf4H0fw1bbStharE7AcPJ1d/+BMWP41v0UVaVlYzbbd2FFFFMQVxPxu/5J3e/9dIv/QxXbVxHxO/4nU2k+CbM773VrtC6r1ihU5Zz6dM/8BPpWlHSafYxrq9NxW70+891rx/VP+S9av8A9geH/wBCFewV4/8AE8f8I78WdI8SXPyadqdkdNllONsUgbcuT2B+X8j6V52Af7xrumezmi/cqXZr/L9ToqKKK7TzAooooAKxfHOgR+KvB2reHJrl7ZNRtJLczIu4x7hjdjvj071tUUmrjTs7nnsXgPxFNpvhS31jxoup3WgasL9rg6YsP2iNY3jWLaj4XCu3zc/StrwN4Vm8N6j4lu5dU+3DW9WfUVTyPL+z7kVAmdx3YCDnj6V1FFJRSKdSTVjymT4b+OtL1a8Hgv4nSaJod3eSXh0+XR4bowPK5eQRu/O0sSQO2e9W/iP8Nte8QeIn1jwv48v/AAsb23S21OKGASrcou7awyw2OAxXI7Y9OfS6KXs1axXtZXv+iOY+FnhGPwH4D07wpDfPfR2Pm7Z2j2Fg8ryDIyeRvx74zx0rp6KKpKysjNtt3YUUUUxBRRRQBzM3/JbvBP8A1zvf/RDV7JXjXhY/8JF8boLizIks/DlpIJpV5Hnygpsz9CfxVq9lrjx/xxXZfq2ellX8Ocujl+iX5oKKKK4T0wooooAKKKKAMXxp4Y0nxbocmk6vCXiY7o5EOHicdHU9j+h6GvNz4U+KGgf6Np17pPiOyTiJrotFcAehPQ/Uk17FRXRRxU6S5VquzOTEYKlXfM9H3R475XxX/wChP0v/AMGC/wCNHlfFf/oT9L/8GC/417FRW31+X8q/H/M5/wCy4fzy/D/I8d8r4r/9Cfpf/gwX/Gjyviv/ANCfpf8A4MF/xr2Kij6/L+Vfj/mH9lw/nl+H+R475XxX/wChP0v/AMGC/wCNHlfFf/oT9L/8GC/417FRR9fl/Kvx/wAw/suH88vw/wAjx3yviv8A9Cfpf/gwX/Gjyviv/wBCfpf/AIMF/wAa9ioo+vy/lX4/5h/ZcP55fh/keO+V8V/+hP0v/wAGC/40eV8V/wDoT9L/APBgv+NexUUfX5fyr8f8w/suH88vw/yPHfK+K/8A0J+l/wDgwX/Gjyviv/0J+l/+DBf8a9ioo+vy/lX4/wCYf2XD+eX4f5HjvlfFf/oT9L/8GC/40eV8V/8AoT9L/wDBgv8AjXsVFH1+X8q/H/MP7Lh/PL8P8jx4eDPiR4kxa67qWmaBprcTpYFpJ5F7jJ4Gemc/ga9O8L6DpfhrRINH0i3EFrCOBnLOx6sx7k/54rTorGtiZ1VZ7dkdOHwdKg+aOr7sK4z4ieAbPxVLb6la3kuk65aDFvfwjJ2/3HGRuXk/n6ZB7OisqdSVOXNF6m1WlCtFwmro8dOlfFzT/wBy+m6DrAXgTRXBiZx6kNgfkKPK+K//AEJ+l/8AgwX/ABr2Kiuv6/P+Vfj/AJnB/ZdPpOX3r/I8d8r4r/8AQn6X/wCDBf8AGjyviv8A9Cfpf/gwX/GvYqKPr8v5V+P+Yf2XD+eX4f5HjvlfFf8A6E/S/wDwYL/jR5XxX/6E/S//AAYL/jXsVFH1+X8q/H/MP7Lh/PL8P8jx3yviv/0J+l/+DBf8aPK+K/8A0J+l/wDgwX/GvYqKPr8v5V+P+Yf2XD+eX4f5HjvlfFf/AKE/S/8AwYL/AI0eV8V/+hP0v/wYL/jXsVFH1+X8q/H/ADD+y4fzy/D/ACPHfK+K/wD0J+l/+DBf8aPK+K//AEJ+l/8AgwX/ABr2Kij6/L+Vfj/mH9lw/nl+H+R475XxX/6E/S//AAYL/jR5XxX/AOhP0v8A8GC/417FRR9fl/Kvx/zD+y4fzy/D/I8c8n4sNwPCOlKT/E2oKQPyapIPh34v8TzoPG+rWlnpQYM2naYWzLg9Hc9voT+Br1+ik8fU+ykv68xrK6V/eba7N/5JENhaWthZQ2VlBHb20CCOKJBhUUdABU1FFcTdz0UraI808WfDW8GuT+IvBOqx6TqFwd11azKWtrlvUgZ2k+oB9sc1kfZfi1D8knhnRbk/34r3Yv5Mc17FRXZDG1IqzSfqcFTLaUpOUW437f0zx3yviv8A9Cfpf/gwX/Gjyviv/wBCfpf/AIMF/wAa9ioqvr8v5V+P+ZH9lw/nl+H+R475XxX/AOhP0v8A8GC/40eV8V/+hP0v/wAGC/417FRR9fl/Kvx/zD+y4fzy/D/I8d8r4r/9Cfpf/gwX/Gjyviv/ANCfpf8A4MF/xr2Kij6/L+Vfj/mH9lw/nl+H+R475XxX/wChP0v/AMGC/wCNHlfFf/oT9L/8GC/417FRR9fl/Kvx/wAw/suH88vw/wAjx3yviv8A9Cfpf/gwX/Gjyviv/wBCfpf/AIMF/wAa9ioo+vy/lX4/5h/ZcP55fh/keO+V8V/+hP0v/wAGC/40eV8V/wDoT9L/APBgv+NexUUfX5fyr8f8w/suH88vw/yPHfK+K/8A0J+l/wDgwX/Gj7L8WpsonhjRbY4+/Lehl/JTmvYqKPr8v5V+P+Yf2XD+eX4f5HmfhT4a3r63B4h8capHq1/bHda2kCkWtu394A43H6gdO/FemUUVzVa06rvJnZQw9OhHlgiG+tbe+sprO8hSe3nQxyxuMq6kYINeT3Hw78W+GJ3PgfVrW70tmLDTdSLfusnojjt9SPxNevUVVHETpfDt2JxGEp17c266rc8d8n4sL8p8I6S5HG5b9QD7jJo8r4r/APQn6X/4MF/xr2Kit/r8v5V+P+Zy/wBlw/nl+H+R475XxX/6E/S//Bgv+NHlfFf/AKE/S/8AwYL/AI17FRR9fl/Kvx/zD+y4fzy/D/I8d8r4r/8AQn6X/wCDBf8AGjyviv8A9Cfpf/gwX/GvYqKPr8v5V+P+Yf2XD+eX4f5HjvlfFf8A6E/S/wDwYL/jR5XxX/6E/S//AAYL/jXsVFH1+X8q/H/MP7Lh/PL8P8jx3yviv/0J+l/+DBf8aPK+K/8A0J+l/wDgwX/GvYqKPr8v5V+P+Yf2XD+eX4f5HjvlfFf/AKE/S/8AwYL/AI0eV8V/+hP0v/wYL/jXsVFH1+X8q/H/ADD+y4fzy/D/ACPHfK+K/wD0J+l/+DBf8aPK+K//AEJ+l/8AgwX/ABr2Kij6/L+Vfj/mH9lw/nl+H+R47/Zfxcvx5KaZoOkBjgzS3BlKD1AXI/MV1/w78AWnhWe41S7vZdW1y7GLi+mGDt67EH8K8D8h7CuzorOpjKk48uiXka0cvpUpc+ra7hWb4n0LTPEmiz6Rq9uJ7WYcjoVPZlPYj1rSormjJxd0dsoqScZLQ8ePgr4jeGv9F0DU9O17TV4hj1AmOeJewyOCB06/gKTyviv/ANCfpf8A4MF/xr2Kiu1Y+fVJ/wBeR5ryul9mTS9f80zx3yviv/0J+l/+DBf8aPK+K/8A0J+l/wDgwX/GvYqKPr8v5V+P+Yf2XD+eX4f5HjvlfFf/AKE/S/8AwYL/AI0eV8V/+hP0v/wYL/jXsVFH1+X8q/H/ADD+y4fzy/D/ACPHfK+K/wD0J+l/+DBf8aPK+K//AEJ+l/8AgwX/ABr2Kij6/L+Vfj/mH9lw/nl+H+R475XxX/6E/S//AAYL/jR5XxX/AOhP0v8A8GC/417FRR9fl/Kvx/zD+y4fzy/D/I8d8r4r/wDQn6X/AODBf8aPK+K//Qn6X/4MF/xr2Kij6/L+Vfj/AJh/ZcP55fh/keO+V8V/+hP0v/wYL/jR5XxX/wChP0v/AMGC/wCNexUUfX5fyr8f8w/suH88vw/yPHfK+K//AEJ+l/8AgwX/ABoHhX4oa/8A6NqN5pPhyyYfvXtSZrgg9QOcD6gj8a9ioo+vz6RS/rzBZXS+1KT+f+SRieCvC+k+EdETStJiZYwd8sjnLzOerse54rboorjlJyblJ6nowhGEVGKskFFFFSUFFFFABRRRQBynxH8ZQ+E7C3SG1fUNXv5PJ0+yj+9M/HJ/2RkZ+oFc5a+CvHevKL7xV481DTJn+YWOit5KQ/7Jcct+OfqadpMS6x+0Jrd1dfONB06CC1U9EaZQ5Ye+GYfjXpldkp+wiowWrV2/Xojz40/rUpSm/dTaS220bffU84/4Vfe/9FK8b/8AgyNH/Cr73/opXjf/AMGRr0eio+t1e/4I1+o0P5fxf+Z5x/wq+9/6KV43/wDBkaP+FX3v/RSvG/8A4MjXo9FH1ur3/BB9Rofy/i/8zzj/AIVfe/8ARSvG/wD4MjR/wq+9/wCileN//Bka9Hoo+t1e/wCCD6jQ/l/F/wCZ5x/wq+9/6KV43/8ABkaP+FX3v/RSvG//AIMjXo9FH1ur3/BB9Rofy/i/8zzj/hV97/0Urxv/AODI0f8ACr73/opXjf8A8GRqh4g+Nulxa/eaB4P8L+IvG2oWUhiuzpFuDbwSDqjTMQuR3Azin+F/jJb3Hiaz8N+NPCOt+CNSvzt0/wDtMI1vdN/cSVDt3/7JxS+t1e/4IPqND+X8X/mXP+FX3v8A0Urxv/4MjR/wq+9/6KV43/8ABka9DinhlZljmjcr94KwOPrUlP63V7/gg+o0P5fxf+Z5x/wq+9/6KV43/wDBkaP+FX3v/RSvG/8A4MjXo9FH1ur3/BB9Rofy/i/8zzC88J/EHwyp1Dwt4xvNdCfM+nayfN84dwshOQfb5frXV/D3xdZ+MNEN7BDJa3cEhhvbST79vKOqn1Hof5EEDpK80tIl0X9oe5htgUg1zRhcTIOhmjcjdj/dU/ixq1L28ZKS95K9/wBGZuH1acXB+63ZrffZo9Lrz7xx4x1mTxGPBfge1hudbMYkurqf/U2KHoW9WwQce44OcV6DXmf7PEIuvCt/4nnAa+1vUZrieTvgMQq/QHcR/vVnQUVGVSSva33v/hjTEylKcaUXa97vyXb70Pi+G3iC5XztW+Jvih7tvv8A2Kf7PEPYIOPx4+lO/wCFX3v/AEUrxv8A+DI16PRT+t1e/wCCD6jQ7fi/8zzj/hV97/0Urxv/AODI0f8ACr73/opXjf8A8GRr0eij63V7/gg+o0P5fxf+Z5x/wq+9/wCileN//BkaP+FX3v8A0Urxv/4MjXo9FH1ur3/BB9Rofy/i/wDM84/4Vfe/9FK8b/8AgyNH/Cr73/opXjf/AMGRo+Knxs+Hvw3votN8Q6uW1OXaVsbSPzZlB6FgOFB9yM9qt/EPx1e6Nf6ZoXhvS4NS1zUoXulW6mMUFtbpgGWRgCeSwUKBknPpSeMqpXb/AAQ1gKLdlH8X/mVP+FX3v/RSvG//AIMjR/wq+9/6KV43/wDBka2Phn4yl8VWuoWupacNM1rSbgW9/arL5iAsoZJI3wNyOpyCQDwQelU/E+sajN8YvCfhfTbyWGBLS71TVEjPDwqoiiVvYyOT9UoWMqtXT/BCeAoL7P4v/Mp/8Kvvf+ileN//AAZGj/hV97/0Urxv/wCDI16PRT+t1e/4IPqND+X8X/mecf8ACr73/opXjf8A8GRo/wCFX3v/AEUrxv8A+DI16PRR9bq9/wAEH1Gh/L+L/wAzzj/hV97/ANFK8b/+DI1Q1Gx+IfgGJtUsNbm8XaNDl7qzvv8Aj6RB1ZJOS2B/+ya9WooWLn9qzXohPA07e5eL7pv+mZnhbXNP8SaDa61pchktblNy54ZT0KsOxByDWmSACScAdTXmfwkhXRvHXjrwvD8lnbXkN5bRAcRiZCzAdgANgFbPxw1CfTPhVr11bttkMCw5HYSSLGf0c0ToL2ypx2drfPb8wp4l/V3VmtVe/wAr3/I55vEXi34hapc2ngi7j0bw/ayGKXWZId8lww6iJTxj8j05GcVcX4X6gQDL8S/Gpc/eKagVUn2HYe1dh4J0m20PwlpelWiKsVvbIvAxubGWY+5JJP1rYqp4lxfLS0Xpr8yaeEU4qVZ3k/N2Xkkecf8ACr73/opXjf8A8GRo/wCFX3v/AEUrxv8A+DI16PRU/W6vf8EX9Rofy/i/8zzj/hV97/0Urxv/AODI0f8ACr73/opXjf8A8GRr0evk/wCLXxK+JEnxh8ReE0vPEmkeHtIMIEnhjSEvLhlkQMrSMxyuc/wjFCxVZ9fwQngqC6fi/wDM9p/4Vfe/9FK8b/8AgyNH/Cr73/opXjf/AMGRr5wuNT+Et+R/wmnxD+Kl1c/xf2mlxBj2wEIH4VH/AGZ+yvMM3HjHVn9p725/+Iq/b1v5l+BH1XD/AMr/AB/zPpP/AIVfe/8ARSvG/wD4MjR/wq+9/wCileN//Bka+a/7B/ZIU7l8TTB/7y3lzn/0CpFt/wBmWyG7T/H/AIit2H3fsl9cEj6Dy6ft638y/D/IPquH/lf4/wCZ9If8Kvvf+ileN/8AwZGj/hV97/0Urxv/AODI186jxPpkKf8AFA/Ej40ahOPuQwac93ET24lULivZP2UvHPjrxdY+J9O8dRH7Zod+lrHLLbrDcMGTcVlRCVDAbenrUPE1l1/IpYPDv7P4v/M6b/hV97/0Urxv/wCDI0f8Kvvf+ileN/8AwZGvR6KX1ur3/BFfUaH8v4v/ADPOP+FX3v8A0Urxv/4MjSN8L9QAJi+JfjUOPul9QLKD7juPavSKKPrdXv8Agg+o0O34v/M8r/4SHxd8PNStrfxrdR634cuZRDHrEceyW2Y9PNUdRx15+pPFepqysoZWDKRkEHgisvxfpEGveGNS0e5jDx3VuyAejYypHuGAI9xXO/ArUptV+FWiXFxJvmjie3Yn0jdkX/x0LTqWqU/aWs07P9H+BNLmo1vZN3TV1fdW3X4qx0vifXNP8OaFdazqk3lWtsm5sdWPQKB3JOAPrXnem2fxD8fRjVL3WpvCGizDda2dkP8ASpIz0ZpOCpI//ZHWrfxhiXVfF/gTw3c/NYXuoS3Fwh6SeQqkKR3B3EV6WOlNSVGnGSXvP8FsKUXiKsoyfux0stLu19fLVHnH/Cr73/opXjf/AMGRo/4Vfe/9FK8b/wDgyNej0VP1ur3/AARf1Gh/L+L/AMzzj/hV97/0Urxv/wCDI0f8Kvvf+ileN/8AwZGvR6KPrdXv+CD6jQ/l/F/5nnH/AAq+9/6KV43/APBkaP8AhV97/wBFK8b/APgyNdN8RfGGk+BfCN34k1jz3t7faqxQJulmkdgqRoO7MxAry3xR8fNa8MaLJrWv/Bzxdp2nxlVaaea3AyxAUY35ySQMdaPrdXv+CD6jQ/l/F/5nWf8ACr73/opXjf8A8GRo/wCFX3v/AEUrxv8A+DI1zWmeGvit8SIl1zxX4t1HwHpc4D2mhaIQl0kZ6G4uCM7yOqqAB+lSah4D+KPgqJtX8CfEDVPE4gG6TQ/EjiZblR1WOfAaN/TtnrR9bq9/wQfUaH8v4v8AzOh/4Vfe/wDRSvG//gyNH/Cr73/opXjf/wAGRrkPCvx/1vxPZz3Oi/Bvxbei1uGtboRTwZhnTG+NgWBBGe4Fel/DDxzp3jzQp9Qs7O90+5s7p7O/sL1As9pOn3kcAkdwQR1Bo+t1e/4IPqND+X8X/mYf/Cr73/opXjf/AMGRo/4Vfe/9FK8b/wDgyNej0UfW6vf8EH1Gh/L+L/zPOP8AhV97/wBFK8b/APgyNH/Cr73/AKKV43/8GRr0eij63V7/AIIPqND+X8X/AJnmsvw28QWy+dpPxN8UJdryn22f7REfYocD8efpVjwV4w1qDxIfBfjm3gt9ZKF7O7g4gvkHdfRuCccdDwDwfQq80/aJiFt4Ps/EkHyX+i6hDcW0g6jLAFfoflJ/3RWlKo68lTqddn1TMa9FYaDrUm1bVq7s11369j0uuc+IXi6y8HaH9vuIXurmZxDZ2kf37iU9FHXHucfmcA9HXmmoRLrf7QtlbXP7y20PRzdxIeQJ3cLn67SD/wABFY0IRlJuWyVzoxVSUIJQ3bSXz6/IisvCvxC8TINQ8U+MLvQVkG5NO0c+UYR2DSZyT6j5vrVn/hV97/0Urxv/AODI16PRVPF1OlkvRELA0vtXb7ts84/4Vfe/9FK8b/8AgyNH/Cr73/opXjf/AMGRrn/jv4o8S3fjLRfhj4P1V9Fub+2fUNV1WJQ0traI20LHno7txnt+Nc14a1bxT8L/AIg+H9N1LxZqvibwl4juf7PJ1WQSXFhdkExssnUo2CCD0rN4+aly82vojRZbRcebl09X/mei/wDCr73/AKKV43/8GRo/4Vfe/wDRSvG//gyNej0Vp9bq9/wRH1Gh/L+L/wAzzj/hV97/ANFK8b/+DI0f8Kvvf+ileN//AAZGvR6KPrdXv+CD6jQ/l/F/5nnH/Cr73/opXjf/AMGRo/4Vfe/9FK8b/wDgyNej1458fPFfiNvE2g/DXwfqTaRqOsRSXl/qaKGks7OMgExg/wAbMcA9ql4yqldv8ENYCg3ZR/F/5m5/wq+9/wCileN//BkaP+FX3v8A0Urxv/4MjXm2jap4q+FXjfw+l94u1fxP4S169TTbpdXlEs1jcPnypUk67CeCtfSFKGOqTV0/wQ5ZdRi7OP4v/M84/wCFX3v/AEUrxv8A+DI0f8Kvvf8AopXjf/wZGvR6Kv63V7/gifqND+X8X/mecf8ACr73/opXjf8A8GRqC78E+OtDQ3vhXx9qWozJ8xs9Zbz0m9g5+7+Q+or06ihYur11+SE8DR6Jp+Tf+Zyfw38Zx+LLG4iubR9O1mwfyr+xk+9E3qM/wnBx9CPc9ZXmmtRLpP7Qfh+7tAE/tzT7i3u1HG4xKXVj6nhR9BXpdTiIRTUo7NX/AK+ZeFnOUZRm7uLtfv1/JhRRRWB0hRRRQAUUUUAeceC/+S5+Pv8ArjYf+iBXo9eceC/+S5+Pv+uNh/6IFej10Yr416R/JHJgvgl/il/6UwooornOsKKKoeINa0nw/pFxq+uahbafYW67pri4kCIg+p/lQBforxKf9oKLUmdvA3w98VeKLUEhb1IVtbeT3VpCCw/Cp9L/AGg9Bt7+Ky8c+GvEHghpmCxXOpQBrVj6GZCQPxwKnmje1x8rtex7NXhdjqvxC+Lmu61deE/F48H+DtMvH0+zubeyS4udSmj4kly/CxhuBjrivaJLi2vrMx2d9CzXMBaF45A2VYcOuOo9xXkn7J2oW8Hw9m8C3ML22v8AhW8mtNVt3XB3PK7pID0IdTkH2ok2kCJvhhd6D8JvhpDoGuXd0HstTubaa6WzeV7qZm80yFYg2Mhx19OtQfEHxp8H/HfhmXw94juNTuLKR0kBTS7tJI3U5VkYR5U+47E10Gn+J5tOstTv9H8NXHiFZtVkQnR1RHYhRukkWWQdxtyDzjOAKX/hYniH/ok/jP8A8lf/AI7WXmUedaZ8Mfh/q+k3etfBS/1bw34m0rDw3YNzGk8mCRHOk3EqtggnnGfwr1z4MeMJPHnw10jxNcW6213cRtHdwqciOeNikgHtuUkexFT+G9b1LxLp1+l34c1rwzIq+XG1+IizFlPzpsdh8vvivO/2a7y58J6jrXwV1uWCXU/D2b2yuo12/b7Ody3msuThg77W+orSDJZ7bRRRViCvONY/5OH0P/sBzf8AobV6PXnGsf8AJw+h/wDYDm/9DaunDby9H+RyYzaH+KP5no9ecfs3f8kl07/rtP8A+jWr0evOP2bv+SS6d/12n/8ARrUQ/gT9Y/8AtwVP96h6S/OJ6PRRRXMdYUUUUAFc/wDETxdpvgXwhe+KNYhvZbCyCtOLWHzHVSwXdjI4BIyewroKz/ENrpWpaTc6PrHkPaX8LwSxSsB5iMuGAz7GgD5x/Y2s/BPjrTdf8ZalpB1nxXc6i8upX+o2YdIy7ExxQlsjCoFJxgjI7Yr0H42QXvhrxFbfEeOxmv8ASLTS5LHVobfb50EQcSJMikjcAdwZRzggjpWf4LvPC/wn8MWvwx+HMEnjDxEjPI1vbOuFd2yZbuUZWFQMDn5iAAAaz/jB8PdRvvhN4n8RfEPX7jXNWi06WaCytpHg02yYDIEcQIMhH9+QsT6CplFSVmOMnF3RZ8B+LtD8KnX/ABh4qvobO/8AEEluunaHBKtzftBFGREPKjJJkcuxwOACATwa7X4VaHrLahq/jvxXafY9c10osdkXDnT7KPPlQEjgvyzvjjc2O1anw/8AB3hPw/pNldaJ4b0nTriS2jLzW9qiSNlRnLAZP514f8VPj1qXhv8Aaf0LwtaxXjeG7Nfs2rKkDHzpJQMyDjJEWU6erCnFKKsgbbd2fTdFFFMQUUUUAFFFFAHnHgv/AJLn4+/642H/AKIFWP2h/wDkj2uf9u//AKUR1X8F/wDJc/H3/XGw/wDRAqx+0P8A8ke1z/t3/wDSiOvQX+9U/wDtz8keU/8Acq3/AHE/OR2+m/8AIOtv+uKfyFWKr6b/AMg62/64p/IVYrge56kdkFFFFIYV4dJu0v8Aa01uAEqut+Fre5HOMvBKyH9Cte414n8W0OnftGfDbV/ux39pqGlufU7BIo/MVdN+8iKivFnoDfMPmAb6jNVnsLBzl7G0Y+8Cn+lS3M0NtCZrmaKCIdXlcIo/E8VzGofEj4eafIY77xz4dt3HVX1CPP8AOuy5wpM6Aabpv/QNsv8AwHT/AAp8dnZRNujs7VD6rCoP8q48fF/4Vlgv/CwvDmf+v1cfnWnp3xA8B6iwWw8aeH7kk4Aj1CM5/Wi6HZnTxk71GcDPOK4T9lHN54e8YeIH5fVfFl9KG/vIhWMf+gmut1C+gg0O81NJo5YILaSXzI3DLhVJ6jjtWD+yTZNZ/s/+GZJP9ZexS3r+7Syu+f8Ax6sa70Rvh1uerUUUVzHSFFFFABXnH7N3/JJdO/67T/8Ao1q9Hrzj9m7/AJJLp3/Xaf8A9GtXTD+BP1j/AO3HJU/3qHpL84h8SP8AkrXw4/67X/8A6Kjr0evOPiR/yVr4cf8AXa//APRUdej0Vv4dP0f/AKUww/8AFq+q/wDSYhRRRXMdYUUUUAePftcf8kx07/sY9M/9KFqLx7GvjT9pDwp4OuQJdJ8Oae/iK8hPKy3BfyrcMD12nLCpf2uP+SY6d/2Memf+lC0mkn7F+2DrcVx8p1Lwhby2xP8AEIrhlcD/AL6BoA9iooooA8ZaJfBf7VFuLQ+VpvjvSpWuIRwv2+1wRIB0y0TYPrgmvPvh/wCM/FGg/Gvxzo+iabHqdtfeNNtzbCxnaUIyoryidf3aBFG7D9ce9ejfFT/TP2i/hNYQDdNbHU76bHVYhb+Xk/VnFP8A2ef+Rt+LA7f8JhN/6JjoA9eooooAKKKKACvOP2kf+SS6j/12g/8ARq16PXnH7SP/ACSXUf8ArtB/6NWujCfx4eqOTH/7rU9H+R6PXnGj/wDJw+uf9gOH/wBDWvR6840f/k4fXP8AsBw/+hrTw+0/T9UGK3p/4l+TPR6KKK5jrPn741yr4L+Ouh+ONUzD4f1fSW0W5vWH7u0nEnmRlz/CrdM+xrF8T6hY/ED4leC/Bfhm7h1Q2WrRazqtxauJI7SCEEqGccbmY4Ar6E8aWdlqPhHVrS/tYLu2e0l3xTRh0bCk8g8HkV4l+wXrGg6n8FI7XTtOs7LVdOuGt9SMUQV5yctHI56tlTjn+6aydFOamaKq1DlPoSiiitTMKKKKACvAfj048H/Gjwv8QtSDR+H7rTptDvrvBKWkjOJInf0ViCM179VHX7Oz1DQ72zv7WC7tZYXWSGaMOjjHQqeDUyipJpjjLldz5u8calp/j/xl4Q8BeGbyDVZjq8Gq6lNaOJUs7WA7tzMOAWPAFfT9fOX7AureH774U3em2GnWdpq+mXrw38kUSrJcIzFonY9TwSvP9019G1NOmqceVFVJubuFFFFaEBRRRQB5x40/5Ln4B/643/8A6INej15x40/5Ln4B/wCuN/8A+iDXo9dNf4Kfp+rOTDfHV/xf+2xCiiiuY6wooooAKKKKAPOPBf8AyXPx9/1xsP8A0QK9HrzjwX/yXPx9/wBcbD/0QK9HroxXxr0j+SOTBfBL/FL/ANKYUUUVznWQ311b2NlPe3kyQ29vG0ssjnCoijJJ9gBXzTp6XHxo8Qjxz4oSQ+EbWZh4a0WTIjmCnH2ydf4mbnaDwB+vd/tY6jdN4AsPB2nzGK78WarBpW5ThhATumI/4ApH/Aqt2dtZ6XptvZ26x29naxLDCCQqqqjAH5CuXFVHFcq6nRh6ak7snUBUVFAVVGFVRgAegHauZ8deIdI02JNH1LRL3XvtlvLPLYWtqJyLaPHmyurEDau4e5JwBmun7BhyD0I71heLPCmh+JVhk1iKcNbq6LNBdPbuEcYeMshBKMAMqeDXBG1/eO2V7aHjmkt4R8I+A9Pt4vDeoWHiOXWYW0jxOsbfZY7ea4DQuLjPyRCI7TEfcEc5r2b4Ezw6V8Tfif4V1IrHrcmvNqyb+GubSZR5br6hcbeOlR+KvDOm+IfAd94V8iJbC5szbwImNkeF/dlfTaQuPpWX8O/C9l8YPhD4V8RX+paho3jPRI3sF1vT32XMUsLGNg3Z1baCVPqelehRqe1i0cNanyNHeQL8QJodUTQrnT7cpqbeRNrFq7B7fYOFEew5D55OeOhNN+y/Gf8A6DXgb/wX3P8A8crl9T+EfxKmaLWI/jZrV1runsJNOWW0jisiRwVmiT/WBhwT264qyvij4/wRfY5vhV4fu7wfKL2DXlS2Y/3tjDeB7da0cGZXLknxT0rwTe32l/FLxv4Wh1SNUkhttPgmWQIQT8yksSTxjFZ3wP0+68VfE/xR8ZL3S7zTbXUraLStCiu4zHLJZphmlZDyod1UjPYVvfCf4a3Giz6p4o8cTWGueMNbnS4vLhbcGK1VF2xwwbhkKo78En6V6ZVxjYTYUUUVQgrzjWP+Th9D/wCwHN/6G1ej15xrH/Jw+h/9gOb/ANDaunDby9H+RyYzaH+KP5no9ecfs3f8kl07/rtP/wCjWr0evOP2bv8Akkunf9dp/wD0a1EP4E/WP/twVP8Aeoekvziej0UUVzHWFFFFABWH4u8IeGPF1vBB4l0Sy1RLdi8P2iPJjJGCVPUZHpW5RQBmeG/D2heGtOGn+H9HsdLtAc+VawLGpPqcDk+5rk/2i7iC1+BvjCe4lWKMaXKCzepGAPxJArv68x+JiJ4v+I3hr4fFFm0+3zrutoRlWhiO23ib1Dyndj0joAteOPiJZ+AfhBp/jAaZd63A0NqkMFmRvl8xRtIz2ri/gpaeOfH3xLl+LnjfRZPDllb6e2n+H9IkJ81I3YNJNJkA5OAOQM+mAM9f8CpZNKtNc+H12xM/hbUGgtt3VrGX97bN+Ckp/wBs69JoAKKKKACiiigAooooA848F/8AJc/H3/XGw/8ARAqx+0P/AMke1z/t3/8ASiOq/gv/AJLn4+/642H/AKIFWP2h/wDkj2uf9u//AKUR16C/3qn/ANufkjyn/uVb/uJ+cjt9N/5B1t/1xT+QqxVfTf8AkHW3/XFP5CrFcD3PUjsgooopDCvn/wDbeu9S8P8Agfw3420ZYzqWha7HJBvTcoMkbryO4zt4r6Aryb9rq0e4+Aev3US5l05re/j9QYZ0f+QNCBng/hTwr4N8c20WueIPFdz451GUCSc3V8yxxuRyotwRsAPGCK7ez8B+DLJALXwjo0Q9RZJz+JFbWr/Cv4b+LorfWL3wzapdXMSTG6sma2lYsoOS0ZGTzWPL8CPD0Z3aX4s8baYewh1dmUfg4NerCoor4UfL1qM6jv7V/wBej/Qsnwx4bK7T4d0or6fY0/wqhefDzwPeg/aPBuiyE/xCzUH8wKf/AMKRbv8AFDx3j0+2p/8AE05PgVoshH9o+NfHN+O6SasUU/8AfKg/rVutF/ZMVhJr/l5+Z5f8W/DnhrwB4R1LUfC/iS+8MX80DQpp9vfF4r0ONrRmFieCCeR0r7E+FWmro/wy8M6YqbPs+lWyFfQ+Wuf1zXzL8ZPhb4F8L/Dwpoehp/auqanZWCXl1K1xP+8mUNh3JI49K+vYo1iiSKNQqIoVQOwFefiGnLRWPoMvi1S1k5eo6iiiuc7gooooAK84/Zu/5JLp3/Xaf/0a1ej15x+zd/ySXTv+u0//AKNaumH8CfrH/wBuOSp/vUPSX5xD4kf8la+HH/Xa/wD/AEVHXo9ecfEj/krXw4/67X//AKKjr0eit/Dp+j/9KYYf+LV9V/6TEKKKK5jrCiiigDyr9qfS9S1P4UNLpdhcX8mnanZahLBboXleKGZWfYo5YhcnHtXlPxh+Mfg+68Q+FfH3g/8Atm417w/csk1m+k3EX2yxmG2aLcygBhwwz3Br6mvLiCztJru6lWGCCNpJZGOAiqMkn2AFfPfjL42+MLzw1J4o8L6Xp/hvwgZhDaa5rcUk0+oOxIX7NaR/M27sWPOM0Ae3+CfFOheMvDdp4g8O6hFe2F0m5HQ8qe6sOqsOhB5FXNf1jS9A0e51jWr+3sLC1jMk9xO4VEUep/p1NfD2k+Gfik3iG98UeHtM+Imn3eonfPJp9na6PBOf75hZyOfUjNL4m8JfFfVLyz1HxRpnxJ1X7DIJYo7pbTU7cMO5t1cBvyp8r7E88e56B4B+Mvg2/wDi14i+JPiltXti8C6V4ftl0qeTyrFTvaUlVIDSOc47AV6j+zTFd3cfjbxXJYXllp/iLxJNfact3CYpZINiIHKHlQSpxmuJ8A/GP4gxaBca1faRY+MNA0uTyNUbTLR7HU9N2jJ82zkyCAOfkPQH0r6E8O6xpviHQrLXNHukutPvoVnt5l6OjDIPt9KRRfooooAKKKKACvOP2kf+SS6j/wBdoP8A0atej15x+0j/AMkl1H/rtB/6NWujCfx4eqOTH/7rU9H+R6PXnGj/APJw+uf9gOH/ANDWvR6840f/AJOH1z/sBw/+hrTw+0/T9UGK3p/4l+TPR64L9oe2uLr4J+K1tZJo5YrBrgGFyjkRESFQRzyFI/Gu9qnrlimp6JfabIAUuraSBs9MMpX+tcx1nin7O19H/wAKq8YaNGzmPTbu5aAM5bbDNAsyAE84G9h+Fef/AAG2/D6X4W+K1URaL410hNF1QjhUvUZmtpD7sMpVz9m2/ltovE+kzuS1z4VSYg/89bUy28p+vKV2fw08E23xA/Y/8L+GprprKaXToprS8RctbTpIXjkAyOhHr0JrDDSbpRvv/loa10lUdj3iivFx4n+OPglVj8TeC7Hxzp0fB1Dw7L5V3j1a2k+8f9w1o6T+0J8Mry8tdPvNS1DRtSuJkgFlqemzQSxyMcBWyu0cn1xW5ker0UUUAcX8dLK6v/g74rt7KaaG4GlzSxtE5V8ou/AI5524/GvPf2W7+P8A4QfxVo8RfybS7+1WwZy22G4t0kUAkk4Db69wv7dLywuLSQApPE0bA9CGGD/Ovlz9mO6bTPEOraJNIxabw48JB7y2U8kLn64dfyrCbaqx87r9f0NYpOnL5f5fqY/wI2+ALP4W+PIx5Wk+KbaTw/rbdEWfz5GtJW/EFM+lfYNeAfBvwXZ+Pv2N9E8LXkzWwvLN2huVXLW8y3DtHIvurAHqK1o/EHx08DQpF4h8J6f4/wBNiAX7doU3kXpUD7zwScM3+6a3Mj2mivJdO/aH+Gc08Fnqd9qeg6hLKsLWWqaZNBLG7EABvlKjk9c4r1qgAooooA848af8lz8A/wDXG/8A/RBr0evOPGn/ACXPwD/1xv8A/wBEGvR66a/wU/T9WcmG+Or/AIv/AG2IUUUVzHWFFFFABRRRQB5x4L/5Ln4+/wCuNh/6IFej15x4L/5Ln4+/642H/ogV6PXRivjXpH8kcmC+CX+KX/pTCiiiuc6zwX49TSy/Hf4Z2UpJtUe5nQHp5nky8/XgVz3xY+ENl4+0u9FxruoQ6rLdJLaXMrl4rSJRgwpEpC4OSS33s45xXYftWxf2ZYeD/HQUmPw9r8LXZA6W8wMTkn0BZfzrdBUgFWDKRkEdCOxrhxMpQmpI66EVKDTPLtRtrH4P6Lo0fh8317/aNzZ6Qmn3F0WiknY4e5XOSjFQSVX5fatf4o/DWy8d6fqlvqGsajHNNAkenBZSILGRTkyeWpHmFuhLE4HTFY3xmg8Qx+NvBevWXhnUNf0fRZri6urexZPN84ptjO1iMgcn8a7PwLrHiDXNOnvde8MS+HSZiLW3muFkleLH3nC8Ic9qwcpK01ubKK1j0Mf4YfDaw8CWGlQabquovNBA0eogykwX8hORIY2J8sr0BUjI65re/ZLJTw34wtk/494fF2oLD6Y3g/zrR1S/t9L0y71O7cJb2kLzysTgBVBJ/lTf2S9MubL4K6dqF4pS41u5uNWdWGCBPIWXP/Adp/GujCtyk5MwxCUUkj1miiiu05QooooAKKKKACvONY/5OH0P/sBzf+htXo9ecax/ycPof/YDm/8AQ2rpw28vR/kcmM2h/ij+Z6PXnH7N3/JJdO/67T/+jWr0evOP2bv+SS6d/wBdp/8A0a1EP4E/WP8A7cFT/eoekvziej0UUVzHWFFFFABRRRQBFdXFva273F1NHDCgLM8jBVUDkkk1518C45Nat9b+I12hE3ii88yzDDmPT4sx2y+2QGk/7aV0Hiv4deCfFWrJqniPw/bapcpEIVNwzsmwEnGzO09T2rprS3gtLWK1tYY4IIUEcUcahVRQMAADoAKAPN/HTDwr8XvDHjAYjsNZQ+H9UboA7EyWrn6OHTP/AE0r0wHIyORWd4k0PR/Emjz6Prun2+oWE+PMgmXKtggg/UEA5qh4M8F+GfB0d1H4b0wWCXTK0yiaRwxUEDAdjjr2xQB0FFFQaheWmn2M99qF1BaWlvGZJp55AkcaAZLMx4AA7mgCeikjdZEWSNldGAKspyCD3FLQAUUUUAeceC/+S5+Pv+uNh/6IFWP2h/8Akj2uf9u//pRHVfwX/wAlz8ff9cbD/wBECrH7Q/8AyR7XP+3f/wBKI69Bf71T/wC3PyR5T/3Kt/3E/OR2+m/8g62/64p/IVYqvpv/ACDrb/rin8hViuB7nqR2QUUUUhhXL/FvS11v4XeKNKZdwudJuUA9T5bY/XFdRTZo0mieKRQyOpVge4PWgDxP4L6gdV+EfhS+Y5Z9KhVj/tIuw/qprrq8t+AOo2ei/CW4g1i+t7KDQdUvrGeW4kCJGsc7YyT060+f45eDJpXi8P2fiLxOUO0vpOlSyx5/3yAK74yXKrnhTpy55JLqen0V5cfjFKg3z/Cv4hRRf3/7ORuP91WJ/Sr2hfGbwDqeox6XdajdaFqMhAS11m0e0ZiegBcbf1p8yJ9lPsM+L0Y1Dxj8MNBPIuvFMdy49VgjZ/54r6GrwO9Ual+014BscB49P0q/1E4OQCwWNTXvlclZ++z1sGrUkFFFFZHSFFFFABXnH7N3/JJdO/67T/8Ao1q9Hrzj9m7/AJJLp3/Xaf8A9GtXTD+BP1j/AO3HJU/3qHpL84h8SP8AkrXw4/67X/8A6Kjr0evOPiR/yVr4cf8AXa//APRUdej0Vv4dP0f/AKUww/8AFq+q/wDSYhRRRXMdYUUUUAVNZ0611fSLzSr5DJa3kDwTKDjKOpUj8jXyZ4BuPHeofDK/8E+J/h/b/ELwtoepTaT5NpeiDVLA27Yjypxuwu3aykNivr6vFviFp2ufDDxvqHxU8L2MmqaBqESnxVpETASL5Y4vYQeCyrwy9wM+4APF7hPCGmybP7Y+PfhFh1tbqxe4RPYEqxI/GkibwhfyLG3ir49eJCeltZaa0G/2JCKR+dfX2g6/pWt6Np2rWN0httRtkubbzPkd42AIO089xVufULKBZDJdRAxxtK6hgWCL1OBzWntqlrcz+8y9hTvflV/Q+TfE+qeNvBHwd1tPh/8ADX/hAtHnwLjUNdvRLqV7NMRGAkeWPmHcBlzxzgV9NfDXw7a+EvAGh+G7ON44dPso4cOctuxlifcsSa8r8Pf2p8dPFeleLL2ym034c6Lc/atItZ8CXWLpCQtxIv8ADEhztU8k/p7rWZqFFFFABRRRQAV5x+0j/wAkl1H/AK7Qf+jVr0evOP2kf+SS6j/12g/9GrXRhP48PVHJj/8Adano/wAj0evONH/5OH1z/sBw/wDoa16PXnGj/wDJw+uf9gOH/wBDWnh9p+n6oMVvT/xL8mej0UUVzHWfINvKfCfxa10/2fqV3Y2upatp11Hp8SySxwXaLPGwUkAgMw796oeFrrXNA0Cz0G0+IXxTttNsoxFbwWvhq0j2IOg3GRia1fBOk2PxG+MRt9VgkutLv9T1bWLmNZXj3xRuLeAMVIOPu9+1e3/8KK+Ff/Qrn/wYXP8A8crgoqs1Lkatd7p9/U66vs01zJ3svy9Dw1ry0uDnUvHPx8uPURpBCP8Ax3kfnWa/hfRPEfjLwZbad4s8cSaB4muLqzuW1u6M9xDf2Uiypw+QuSpXj3r0r47fCzwL4U+HNxrvh/RXsdRt72y8qdb2dioa5jVuGcg5BI6d64m6VtN+BmneM49wfwz8Q5L9mXtEbtopB9Nr1tTnUVTknba+hlOMOTmjfc+uaKRGV1DKwZSMgjoRS10mIV8kyTP4P+OGsXf9m315aWOtX8V1DYRh5Vtr23WVSFJAOJCD1r62r5I0DTbL4h/G6Sy1JJLjTdR17U7+6jWVkL29qn2eIEqQdu/b3rlxXN7nLvf9H+h0ULe9zbW/yMfwnPrPhzQbXQNP+IHxStNLs1KW9va+GrRNili2NxkYnkmtRr22uOdS8dfHu49RFHBCP/Hef1r3L/hRXwr/AOhXP/gwuf8A45XE/HP4T+AfDPwu1bXdC0N7LUbRrdoJ1vrhihNxGp4ZyDwSORQ/rCV7r7n/AJiXsW7Wf3r/ACPLdT8L6H4k8QeErfT/ABb47fQvEuoXOjakdduzPcQXlvsmhIViVHzLjj3r7QjXYirknAAya+R9Uie1+AGp+KoVYz+GfiAdWUqOQiTIj/htdq+treaO4t454mDRyIHUjuCMitqU3OEZPqjOpHlk49h9FFFaEHnHjT/kufgH/rjf/wDog16PXnHjT/kufgH/AK43/wD6INej101/gp+n6s5MN8dX/F/7bEKKKK5jrCiiigAooooA848F/wDJc/H3/XGw/wDRAr0evOPBf/Jc/H3/AFxsP/RAr0eujFfGvSP5I5MF8Ev8Uv8A0phRRRXOdZk+MvD+n+KvCup+G9Vj8yy1G2e3lHcBhjI9wcEe4rwH4a6nf6bLd/CfxhO9v4l0iEw204O06hZ4xHcRMerBeCOoI+tfSlcZ8VPht4d+Iemww6qs1pqNo3mafqlm3l3VnJ/eR/T1U8GsqtNVI2NKdRwdzw+1T4w+Cx/Z9raWXj/SkOLa4nuxa38a8/LIW+V8cc9amttP+K3jDU7WTxBLbeCtFt5lmay025E95dFTkK8o+VUPGQOvIrek8J/Hjw6fstldeFvGlovEdzeM9ldEdt+0FCfcUR+BPjZ4s/0XXtc0LwVpjcTf2Nuubx17hZHwqfUc1y+wqX2XqdHtoW3ZjeN2m+Jni+H4T+H5C9p5iXHiq9iOUtbVTkW+4f8ALSQjGOw/GvpOzt4LO0htLWJYYII1jijUYCKowAPYAVz/AMOfA3hvwB4eXRfDdiLeHd5k0rnfNcSHrJI55Zj6n8MV0tddKmqcbI5qk3N3YUUUVoQFFFFABRRRQAV5xrH/ACcPof8A2A5v/Q2r0evONY/5OH0P/sBzf+htXTht5ej/ACOTGbQ/xR/M9Hrzj9m7/kkunf8AXaf/ANGtXo9ecfs3f8kl07/rtP8A+jWoh/An6x/9uCp/vUPSX5xPR68m/aT1XWrG08DaXoeuXmjT614vs9OnubRgJBbyJL5gGQR6YyDyAe1es1i+JvCug+JbrSLrWrD7VLo18moWDec6eTcLna+FYBsZPDZHtXMdZ5PpWi32o/F/xH4BXxt4tTw5pOmWl8UXV5ftS3U5cY+0k+b5YWPdsLY3N6cVh+FPHOo+NNJ+FOla94ou9Ks9b0q9u7+8t7r7HNqM1s6RJGJVIZCdzSMEIJxjgV7pZ+FdBs/EWteIbexKanrcUMOoT+dIfOSJSsYCltqYDH7oGc5OTXM6x8Gfhrq3gHTvAt94ajk0LTGZ7GH7TLvt2YkkrLu38ljnLEH8BQByfha413X9J+KHgXw/4uvb19GnSPQdZN35s8Uklusoheb/AJaeXKCpLEna2GJqn4H+KF78VPFfgbS9DuprH7HYvrHiyOFipimTMCWbdxmbe5U8lEU9DXq/w/8ABXhjwD4eTQfCekxabp6uZCiMzs7nGXZmJZjwBknoAOgFM8JeBfCfhPWNb1fw9o0Vhfa7cfadSlSR2M8mWOcMSF5djhQByeKAPGtH134ieNB4p1nQ9NnlvbPWL2y0+YeKGtYLHyJCkayWYUo/3QzeYGLbjgqNuNu7/trxb+0ZqHhW/wDEmtabpFj4WtLuex0u/e3DXTTON3mJhwAG5wRuwucgYrc8afs+/CTxf4km8Ra34USTUbh99zJBdzQLO3qyo4BJ7nGT3Ndrp/hDw7p/iq78U2eneVq95Zx2U9wJpDuhj+4gUttGPUAH3oA8A0XX/EMfwc0f4rXnjPXbzUBr8FjbQNc7bWazGoC0ZJYVwju8YdzIQW3EEEAAV0Ta54z8XePvG1tpul3t3FoWojT7JbbxQ2m/ZQsMbea0KqRKWd2IaTcpACheGz6Svwx8Dr4FsPA66Jjw/p863FraC7m+SRZDKG3797fOScFiKx/iL8C/hf4/10674m8NLPqbKqSXMNzLA0oUYG/YwDYAAyRnAAzxQBysreKPEPxn8N+EfEfiXU9K3+Bv7Q1W10a+aGOe7FwiMVdfmUZLEFCDgAZxkHnvFmsXGsfsy/FnSb/V9RvG8NapqOkxXUlwftEscTI0ayuOX4kCHP3gvOea9v0nwH4T0rW9L1rT9JEF/pWkLo1lKJ5CIrNSCsW0ttOCB8xBb3qG3+HPgyDSvEmlJoiGy8TXU13rELzyuLmaX77csdmfRNoGOMUAaXgjS49G8Kafp8N5e3iJCpE15ctPI2Rnl25I549BitmsDwF4N8N+BPDqeH/Cum/2dpkcjyrB58kuGY5Y7pGZuvvW/QAUUUUAeceC/wDkufj7/rjYf+iBVj9of/kj2uf9u/8A6UR1X8F/8lz8ff8AXGw/9ECrH7Q//JHtc/7d/wD0ojr0F/vVP/tz8keU/wDcq3/cT85Hb6b/AMg62/64p/IVYqvpv/IOtv8Arin8hViuB7nqR2QUUUUhhRRRQB8h6J8PdJ1L9orx5oviyd7qysdQGsaXokr4gnNyNz3BT/lptwFx0BNe9W0cdrAkFrFHBCgwscShFUegA4FWPin8L/D3j/7LeXct5pWuWGfsGr6fL5Vzb+2f4lz/AAtkfSuCl8I/Hnw/+607X/CnjC2U4RtSgezuSPVmjypNdFKrGKszz8ThpzlzRZ3O5v7x/Os3xFoOj+JdOk0zXtLtdTtZRhoriMN+R6g+45rlfL/aCb5F8EeC42/vvrMhX8gmalX4YfFbxUPK8aeP7PQtNf8A1tj4atykki91M8nzD8BWjrQOeOCq37HJfsv+F/7M+P3jRdP1K61Xw/4fsE0vTpZ5fNFsZHWVrcP32bSPYGvqKsLwJ4R8P+CPDkGgeGtPSysYstgEs8jnq7seWY9ya3a5G7s9aK5UkFFFFIoKKKKACvOP2bv+SS6d/wBdp/8A0a1ej15x+zd/ySXTv+u0/wD6NaumH8CfrH/245Kn+9Q9JfnEPiR/yVr4cf8AXa//APRUdej15x8SP+StfDj/AK7X/wD6Kjr0eit/Dp+j/wDSmGH/AItX1X/pMQooormOsKKKKACuE/aEu/sPwN8a3GcY0W5TP+9GV/rXd1wX7Quh6t4k+CvinRNDtjdahdWJWGAHBlwwYqM9yAQPfFAEfh/wD4T8QfDbwnaeJPD9hqZstJt1haeIFo8xLnaeorX8O/DvwV4ba5l8P+G9O064uYWhknii/eMh6qWPOPbNee6N8eNBsNIsrGbwP4/ilt7eOJ0/sQnayqAR972q3/w0F4d/6Evx/wD+CM//ABVAFr9kqcy/AXQIW62rXFuR6FJ3GK9Xry/9mDRdX0P4Uww6zp0+mzXWoXl5FazjEsUMszOiuOzYPI7V6hQAUUUUAFFFFABXnH7SP/JJdR/67Qf+jVr0evOP2kf+SS6j/wBdoP8A0atdGE/jw9UcmP8A91qej/I9HrzjR/8Ak4fXP+wHD/6Gtej15xo//Jw+uf8AYDh/9DWnh9p+n6oMVvT/AMS/Jno9YvjzVk0HwTrmtSNsWx0+e43em1CR/KtquH+POk65r3wn1zRfDtl9t1C9jjhWHzVj3xmRfMG5uM7N3WuZnWjyr9kPSXXWtX1CbDNp2kWOmhv+mjhp5vzLRmvo2vN/2fPC2reGfCWoPr2nrYalqeqTXkkAlWQxx4VIlLLwSERenrXpFY4eDhSinv8Aqa1pKVRtbHmP7UX/ACRjUz6Xlgf/ACchrh/A/h//AISj9l3xxoIXdJd3msCIf9NBK7J/48q16X8fNB1fxL8K9U0jQrQXmovJbSwwGRY/M8u4jkYbm4B2qetVv2f/AA7rXh74fS2PiLTxY3lzqV5dNbeasmxJZWZQWXgnB7Ucr9tzdLfqHMvZ28zQ+BeunxL8HfCetMwaS40uHzDnPzqoRv8Ax5TXaV41B+zp4PtVaHTvEfjfTrUyO6W1pr0sUMe5ixCqOAMmvUvCuiweHfD1noltdX13DaR7EmvbhppnGScs7csea2Mh3ifUY9H8N6nq0rbY7KzluGPoEQsf5V89fsi6bNN4mvdUuVDSafoVrbs3cTXLtPL/ACSvY/jfpet638KPEOj+Hbb7TqV7aGCKLzFTeGYBxubgfIW61ifs7+E9X8M+HNXuNe00adqGqam1x9n85ZDFCsaRxKWXgnCE8etYzg5VYvor/f8A1c1jJKnJdXb+vyPTq83/AGmv+SH+Ivpb/wDpTFXpFcT8ddC1XxL8KNc0XRLYXWoXEcfkQmQJvKyo5G48DhT1rWSumZx3R5v8MtBXxR8AfiB4fKljf6lqsKAf3yBt/wDHsV3/AOzprreI/gf4R1SRt039mxwTHv5kQ8ts++UNQfs9+H9d8PeC76DxDp39nXl3q91eC3MyylEkYFcsvGeKwh+zt4Ohln/s/wAQ+NNMt5Z5JvstlrssMMbOxZtqLwBkms6MXGnFPsiqrTm2u57HRWT4P0G38MeHLTQ7W81C9htVIWa/uWnnfLE/M7cnr+AwK1q1IPOPGn/Jc/AP/XG//wDRBr0evOPGn/Jc/AP/AFxv/wD0Qa9Hrpr/AAU/T9WcmG+Or/i/9tiFFFFcx1hRRRQAUUUUAeceC/8Akufj7/rjYf8AogV6PXnHgv8A5Ln4+/642H/ogV6PXRivjXpH8kcmC+CX+KX/AKUwpsskcMTyyuscaKWZmOAoHUk9hTqyfGaQyeD9ajuNOudThbT51ksrf/W3KmNsxJj+Jh8o9yK5zrKXhjxz4U8TXps9C1qG+m8ozL5asFkjBALoxADrlhypI5FZPw++KXhbxnHr76fdrCNEu54LgyNwY4jjzs44Q4J9eK86+Anizxtf+OY/DsGieM18E2ml4Nx4r0iOzurSZCFSFJI8CZdvHI3cZJ9Twhfa7Y+GPi74XuvBfiiO/wDtmu6nZ3J05ja3yTO5hSBxkyOwIwoFAHreh+OvBuuWeo3uj+JtL1C10yITXs9vcK8cCFWbczDgcKx68YOak8M+M/C/iS8nstF1iC6u4IxLJb4ZJQhOA+xgCVJ43AY965PSZPEmh/s1aW/h/RZ4vEFp4ZtvK082+2WOYQJvTy2x+8X5sKerDBrzT4Y3/i3xJ+0LoevHR/iJF4cttGvLZrrxRp0Vu4nYozqBEihUO2LGeCytjoaAPYfhp8SvDvj6bWYNHm/e6VfzWkiMeXWNtolHH3WPTvWxoni/w1rV6LPS9Xt7qZlZotuQs6r95omI2yAZGShIGa8g8GR+Jrrw58W/ACeGvEOlaxe32uXenanc2hisZxcu4g8qfPLfMp6cAZ7VkfCDUIb7xX4U0PVfDXxmtdT0r5h/atuo0u0lS3eMkyDGUKsyKQOdw45oA9m1z4leAtD1K407WPFemWNzbBvOWaXaqELvKFvu79vOzO7HatH+2JX8Z2mlRXmktaT6XJeCLzW+1uVkjUOq42mLD4JzncV96+Xf2hdY8SaX8GfFvw4v/htrc22+uL4+IdinTzE98bhZvM/56EMFKddxI9j7fc22qD466fb2+n3sVsngm4gTURbuYI52uYdsZkxtDYj3bc5wKAOys/GHhm81f+ybXWLeW6814VAzseVM741fG1nXa2VBJG05HBqvqHjzwhYa82hXWu2y6ikiRSQqGfynfGxXZQVQnIIDEHBHrXzv8LmmsX8J+BfFXhr4zLq2nXtokoWJZNIWaGVWE3mjGYNyhieeMjnvs+LPFPjDw38TtR0/4c+E/Hhvr/XUkvbS90hJdFu1IVJLiO54kiyqjndtBHSgD6UooooAK841j/k4fQ/+wHN/6G1ej15xrH/Jw+h/9gOb/wBDaunDby9H+RyYzaH+KP5no9ecfs3f8kl07/rtP/6NavR684/Zu/5JLp3/AF2n/wDRrUQ/gT9Y/wDtwVP96h6S/OJ6PRRRXMdYUUUUAR3au1rMsbFXKMFI6g44NeQ/AD4reGta8A+E9L1DxO9/4gmsYIbqaaKVke6MYYxNcFfLMvP3N27PGM17FXyj4EvPF2n+CrL4ERfDHxDbaja6ttfW3t9unRwrfef9qEvchQMAdWAwe1AH0Nf/ABB8G2PiseFLjXYF1wyxRfYVR3lDSgFCQoOFOR8x4GeTU2s+N/DOk6lPp97fyia1VXu2htJporRWGQZ5EQpCMfNmQrxz05rlPhvDqQ+NvxSurvRr20s5pdLWzvJrZkju1S1Kv5bkYcK2QcE4z715F4ie98HeN/Gdl4q8N/F7UINY1ma+sbnwpI72c8EqIFRlV1CuoXYQcnAHbFAH0X4n8YaD4caBdUmvS06GRFtNPuLs7B1YiFH2rz1OBWB4o8fJGfAd14ZurDUNO8S62lm9xy6mA288hKEEYYNEo5zjkEZ6effEPxBr3hh/DmlWfhn4lv4YPh62Swh8O26SXSXYypiu3OWQrGIuh5JcndjjziP4f/ETxF8CfAnhPUrXX9I1uXxXqDX90LZy9mJFuczSFekbNIctkAh+DyKAPrLwz4g0bxLp76joV/Hf2azyQefED5bOjbW2sRhgCCNy5GQea1K89+BOsajc+E18O6z4MuvCmpaAFsZbdbV1sZVUYWS1lI2yRkDPBJHfPBPoVABRRRQAUUUUAeceC/8Akufj7/rjYf8AogVY/aH/AOSPa5/27/8ApRHVfwX/AMlz8ff9cbD/ANECrH7Q/wDyR7XP+3f/ANKI69Bf71T/AO3PyR5T/wByrf8AcT85Hb6b/wAg62/64p/IVYqvpv8AyDrb/rin8hViuB7nqR2QUUUUhhRRQenpQB498cvipoeneB9as/D/AInW216OWOC2dFZQ8ouI0kjjkK7HdQWDKpJGDkDBrvPEXj3wd4d1qLRNa8QWVnqc0cckVo7EzSI7MisqgEkbkYZHTHOK+W/H9/4+1z4c6F8I2+EfiT+0PDl9Zfa9VS2aS1lSBtnnxMF+cyZ3HHOGc84Ne/aRDqL/ALTGv30ujXiWA8L2drBqD2zCF3W4mdo0kI2k/vVJAP8AD7UAdBc+LbXSdT8Uza7rOkQaTokFvO/lrJ59qjoxZp+oIJGV2joDmpPDXxA8HeJNXbStD163vbsRGZFRWCzRggF4mICyqCRlkLDkc81498V7DxBqln8eLGy8O6vO9zp+mRae0dlIwvv3J3iEgfvCpJBC5xXV+MYtaX4j/Bu8sNBv2tIDeJqDQ2jlLNJLMIqykDEY3EfexyntQBu+C/iNa6g+ow6/c2Nlcf8ACU3uhaZFGG33PkvhflySWwCWIwo68V6BXyr4F0fxd4F+KuvfEbUPCOta5pN94n1Wx+zJYzSXelwy3Jdby2iAPmQyAgOVXOFBBI4r6pRgyBhnBGRkEH8j0oAWiiigAooooAK84/Zu/wCSS6d/12n/APRrV6PXnH7N3/JJdO/67T/+jWrph/An6x/9uOSp/vUPSX5xD4kf8la+HH/Xa/8A/RUdej15x8SP+StfDj/rtf8A/oqOvR6K38On6P8A9KYYf+LV9V/6TEivbmGzs5ry4YpDBG0kjBScKoyTgcngdq4n4YfFHw7448AN4wSVdMtYEeS8FyxVbZVZhlpGVVI2ruyOBmu7PSvmHwjZeK9b/ZQvvAa+CPEVh4g0BLZpbbVLP7PDqZS78944HJPmBkjKngDLqOQa5jrPefCfjzwn4pvZbHQ9XW4u44RcGCSGSGRoicCRVkVSyZ43rkcjmufu/HWpWVnoc3maLqf9oeLX0OZ7PzFSGLfMoHzHJlUxqrfw53Y7Vxfg3xL4h+J/xk8Na8vw98R+FNN8N2l8t7c6zb+Q1w86IiwRg8sAV3k/7I6cZwLybxJY/C/QdYXwb4lu59P+JVzqV1YWumSvdtbNc3UnmLHgEjEq4PA6c0AfQPiDxJo+gyW8OpXMguLrd5Ftb28lxPKFxuZYolZyq5GSBgZGTzXN/EP4oeHvCHhDTfEzP/aFlqF/b2cLQFiP3kgRm4U4KDcSpAOVK9a8z+M0mr6b8T9N8c3Gh/EW48PXvhyOzC+FwRd2dwJnlZZ4gQQCroCc8MmOcU3xFBNP8BtK1bwz4R8dzpD4rtdXutO1S3Mmqyol2JJXEeSTuI3AZ7596APoHTby31HT7e/s5DJb3EayxMVKllYZBwQCOOxFWKzvDWq/25oFlq/9najpv2uFZfsmoQeTcQ5/hkTJ2sO4zWjQB498LPinoEUWo6F4o8WJJrcPiHUbVllDN5CC+ljgSRwuyPKqoUORkYx1Fd54o8e+DvC+pxaZr3iCysL6aJZoraRiZZELFQyqASwyD06Y5rwC91HxN4TuviX8Nrf4WeINYu/F2s311p+pW9tmwkS8QANNL0UJk59MY4616jo1lq0P7SG+50y9ms7fwRBa/wBrPbP5MlwLol4xIRt3EFWK5zx7UAdxr3ivQtDvY7HULuX7XJGZhb29tLcSLEDjzGWJWKpnI3sAvB5pNZ8XeHtJ0qz1S61DzLS9Aa1e1hkuTOCu4FFiViwxzkDGK8L+KTar4T+MniLXtW0f4m32jazaWQsLnweS4jMKMrxTKCMHcxZT/tn3rT8Qa5qvhf4feCf7B8OfEuDwxcRXRvobCyjm1uCQsrQLKr7tiMWlJI5BCDI6EA73xt8RrS0+HKeLfCd1Y6okmqWdipcMVUy3cUEisoKsrqHbg4IIGR2rrtH17R9YvNRtNLv4ruXTLj7NeCLJEM2ATGW6bgCMgHIzzivlPTvD3xC1b4GeNbTUNF8WWWp6t46tLy1E9qzXsduXtSs3yjBKKo3MOAyNnBBr2X9nc6t4b0q4+GuveF7vTr3Qidmqw2shsdXjZs/aFmOR5zFsuhbOSSOMhQD1mvOP2kf+SS6j/wBdoP8A0atej15x+0j/AMkl1H/rtB/6NWujCfx4eqOTH/7rU9H+R6PXnGj/APJw+uf9gOH/ANDWvR6840f/AJOH1z/sBw/+hrTw+0/T9UGK3p/4l+TPR68z/ak8Q6p4V+AvijXtFvpbDULaKEQXERw8bPcRpkfgxr0yvHv2ydL1nWv2fdd0nQdJv9Vvrma1C21lbvNKwW4jckKoJIG3J4rmOs5BPiX4pX9nttHbVc/EIaw3hb7X3+0Bs/aemcfZv3m7HWu0+Anj6OX9nDw34y8ba8PMlidLi8uWy0sguHjUYAyzHaAAAST2rn3+COqD9oCb4kfbbY6IdMLrpwkfzft5tfs+/wAvbsxs53Zznt3ri/h9o/jTw3+zh8NdUm8F61fXXhLxBc3t9oTWzx3ckLNcqsiRMNzMpmVwMc9fegD6P0Pxt4X1vS9R1LTdVSWDTATfK0Txy22F3fvInUOvy8jK8jpmrN14o8P2vh218RT6tbLpV55H2a6DZSbzioi245O4suMeteY/Bq+1vxt8TvEfxAvPB2reFdHudItdLhttVh8qe9kjkldpmj7ACQICc5HQ9QOQ+H/hHxmvxU074davo95H4E8Eanc6zpl/JG3k3ofBsoA5GGaAyyHgn7gGBtGQD3fXPGHh3Rb82GoX7LcpEJpkit5Zvs8RziSUxqREhw3zPtHB54NbkMkc0STQyLJG6hkdTkMD0IPcV8zeOZtU8HfFfxfea9onxWvbDWrqC60678IkyQNGtvHGY5VBG11KEDPUdu598+HFraWXw/8AD9pYWOpafaRadAkFrqIxdQIEG2OUZOHUYBHYigDfrl2+IHhEeIW0FdVaW+S5W0cQ2s0kUc5IAjaVUMavkgYLAjNdRXzNP4p8ZaJ8UX0X4eeEfiBALvxNI+q2eq6VG+jyQyTN511Bc8SR7z84+Yp8x47EA9817xd4f0S/FhqF7ILryvPeGC2lnaKLJHmSCNW8tMg/O2F4PPBpde8XeH9EsbS9vr8tBerutWtYJLkzLgHcoiViVwQcgY5FeDfEaTVPCPxi8V6trWjfFG80nW/scmnXXhAl41EcCxvHMoI2sHDEc8hjWx4o1zVvCng7wRBo3hv4lw+FJdOlE0Gk2Uc+rwTZjMEVwHyUXaZc7edwUZA4IB6D44+KXhvw78Krz4h2Uyazp0C4iW3cjzZN+zyycHYwbIO4cEEHBrWvfHvhOz0Kw1q41Uraag7R2YFtK01wwzkJCF8xiNpJwvQZ6V88+HtA8f3v7K/xLstV8O68de1HXpru3sruEm6nhY2z5AAG84D8qOWDDrxXb/FLxfHqXh7wn4yXwV8VdMvVlu/s0mmaQjX+mniMi4t5NyGOQDI3ZyFBGM0AezaBrGn69pcepaXM81tIWUM8TxMCpwQVcBgQR0IFX64H4Ba1428QfDi21Lx9pcmnas88qok1t9nlkgDfu5JIs/u3I6r7ZxzXfUAeceNP+S5+Af8Arjf/APog16PXnHjT/kufgH/rjf8A/og16PXTX+Cn6fqzkw3x1f8AF/7bEKKKK5jrCiiigAooooA828LuLX4/eMLWb5XvrG0uYM/xIiKjfqa9Jrhfif4V1XULzT/FXhWSOLxFpOfKWThLqI/eiY/icdPvHkZyKWkfGDw1zaeJo7vw3qkYxNa3kDkA/wCywHI9yBXZOnKvFTpq+iTXXTQ8+nVjhpSp1Xa7bTezvrv3TPR6K5D/AIWd4B/6GnT/APvo/wCFH/CzvAP/AENOn/8AfR/wrH6vV/lf3M6frVD+dfejr6K5D/hZ3gH/AKGnT/8Avo/4Uf8ACzvAP/Q06f8A99H/AAo+r1f5X9zD61Q/nX3o6+iuQ/4Wd4B/6GnT/wDvo/4Uf8LO8A/9DTp//fR/wo+r1f5X9zD61Q/nX3o6+iuQ/wCFneAf+hp0/wD76P8AhR/ws7wD/wBDTp//AH0f8KPq9X+V/cw+tUP5196OF8f/AAp+IPjfxRLZ638SkbwFLqEV3JosemIsrRoyuIDKOSu5epJ+nAr2muQ/4Wd4B/6GnT/++j/hR/ws7wD/ANDTp/8A30f8KPq9X+V/cw+tUP5196OvorkP+FneAf8AoadP/wC+j/hR/wALO8A/9DTp/wD30f8ACj6vV/lf3MPrVD+dfejr6K5D/hZ3gH/oadP/AO+j/hQfid4Bx/yNOn/99H/Cj6vV/lf3MX1qh/OvvR19ebXD/bv2jbZIPmGnaAxnI/hZ5DhT6cMp/GjV/i5o9wf7P8F2t14l1eUYiiggdY0Pq7MBgDvj8x1rV+F3hO80GC+1jXrhbrxDq8gmvpRysePuxL7Lnt/ICto05UIylU0bVkuupzzqxxM4wpu6Tu3006X73O0rzb9nFwnw3XTm4uLC+uLe4X+64fdj8mFek15d4k0vXvA/jC88ZeGNPfVNJ1IhtX0yEfvA4/5bRjueST7k9jlYoWnCVO+rs18un4mmJvTqQrWuldP0dtflY9Rorg9L+L3gG+iDSa19hl6PDdwvG6HuDwRn6E1d/wCFneAf+hp0/wD76P8AhUPDVl9h/cWsZh2rqa+9HX0VyH/CzvAP/Q06f/30f8KP+FneAf8AoadP/wC+j/hR9Xq/yv7mV9aofzr70dfRXIf8LO8A/wDQ06f/AN9H/Cj/AIWd4B/6GnT/APvo/wCFH1er/K/uYfWqH86+9HX0VyH/AAs7wD/0NOn/APfR/wAKP+FneAf+hp0//vo/4UfV6v8AK/uYfWqH86+9HX0VyH/CzvAP/Q06f/30f8KP+FneAf8AoadP/wC+j/hR9Xq/yv7mH1qh/OvvR19Fch/ws7wD/wBDTp//AH0f8KP+FneAf+hp0/8A76P+FH1er/K/uYfWqH86+9HX0VyH/CzvAP8A0NOn/wDfR/wo/wCFneAf+hp0/wD76P8AhR9Xq/yv7mH1qh/OvvR19Fcc/wAUPACIWPiixIHoWJ/ICue1n4mT+IvM0X4aWNzqt/INjag8LR21oD/GSw5I7ZGPr0NRwtWT+Gy7vRETxtCK0km+y1b+RZ+G7C++LPxB1SPmATWtorDoXjjKuPwKj86v/H23lufhFr0cKlmEcUhH+ysyMx/IGtf4deFbfwh4Zi0uOU3FwzGa7uW+9PM33mP6AewFbt9a299ZT2d3Es1vPG0csbdGVhgg/gaqdaKrqcdlb8Lf5GdPDyeGlTlo5Xv/ANvXf4XK/h26hvtA069tm3wz2sckbeqlQRV6vINK1LWfhLI+ja5Z3mqeEg5ax1K3TzHtEJzslHoM9fyz0HV2vxW+H1xEJE8TWijHSRHQ/kyiiphp3vBXj0aHSxtOyjUfLJbp6f8ADo7SiuQ/4Wd4B/6GnT/++j/hR/ws7wD/ANDTp/8A30f8Kz+r1f5X9zNvrVD+dfejr6K5D/hZ3gH/AKGnT/8Avo/4Uf8ACzvAP/Q06f8A99H/AAo+r1f5X9zD61Q/nX3o6+iuQ/4Wd4B/6GnT/wDvo/4Uf8LO8A/9DTp//fR/wo+r1f5X9zD61Q/nX3o6+iuQ/wCFneAf+hp0/wD76P8AhR/ws7wD/wBDTp//AH0f8KPq9X+V/cw+tUP5196OvorkP+FneAf+hp0//vo/4Uf8LO8A/wDQ06f/AN9H/Cj6vV/lf3MPrVD+dfejr6K5D/hZ3gH/AKGnT/8Avo/4Uf8ACzvAP/Q06f8A99H/AAo+r1f5X9zD61Q/nX3o6+iuQ/4Wd4B/6GnT/wDvo/4VFc/FX4fW8e9/E9ow9I0dz+SqaPq9b+R/cxPF0P5196Oq1e9i03SbzUJ2VIrWB5nZugCqSf5VxX7PdrJa/CTRhKrK0vmy4Po0r7T+Iwfxrn9X1PWvi0U0TQrK80vwmzq19qdwmx7pAc7IgexIHP546H1mwtbexsoLK0iWG3gjWOJF6KoGAPyrWpH2VL2cvibv6W/4cxpS9vX9rH4Umk+97Xt5aHnnxSdbX4lfDu/mOy3S9uYGc9A8qIqD8SDXpNc78RPC1v4w8MTaTNKYJgwmtbhesMy/db+YPsTXHaN8S7nw3s0X4l2Nzpt9F+7XUkhL212B/GCo4J6nAx9OlHI61KPJq46W+d7/AIi9osPWk6mkZWd+l7JWfbY9Torjk+KHgB0DDxRYgH1LA/kRTv8AhZ3gH/oadP8A++j/AIVl9Xq/yv7mb/W6H86+9HX0VyH/AAs7wD/0NOn/APfR/wAKP+FneAf+hp0//vo/4UfV6v8AK/uY/rVD+dfejr6K5D/hZ3gH/oadP/76P+FH/CzvAP8A0NOn/wDfR/wo+r1f5X9zD61Q/nX3o6+iuQ/4Wd4B/wChp0//AL6P+FH/AAs7wD/0NOn/APfR/wAKPq9X+V/cw+tUP5196OvorkP+FneAf+hp0/8A76P+FH/CzvAP/Q06f/30f8KPq9X+V/cw+tUP5196OvorkP8AhZ3gH/oadP8A++j/AIUf8LO8A/8AQ06f/wB9H/Cj6vV/lf3MPrVD+dfejr6K5D/hZ3gH/oadP/76P+FH/CzvAP8A0NOn/wDfR/wo+r1f5X9zD61Q/nX3o6+vNv2kHVvhpLYrzcXt5BBboOrvv3YH4Kau6n8XvAFlEWTWxey/wQ2kLyO57AcYz9SKyvD+ma9478X2Xi3xNp8mlaNphL6Tpsv+tkkP/LaQduxA9QMcZLb0KUqUlVqKyWuvXyRy4mvCvB0aT5nLTTWy6tnqNebROLD9o2VZvkXU9AHkk/xukgyo/wCAqxr0muM+KPhO88QWllqeh3K2niDSZfPsJm+6x43Rt7HA/wD1E1lh5RUnGTsmrG+LhJwUoq7i07d+/wCB2dFea6R8XNJt2/s/xtZ3fhnV4x+8jngdonPqjKDwff8AAmtsfE7wDj/kadP/AO+j/hSlha0X8LCONw8l8a+bs/uOvorkP+FneAf+hp0//vo/4Uf8LO8A/wDQ06f/AN9H/Cl9Xq/yv7mX9aofzr70dfRXIf8ACzvAP/Q06f8A99H/AAo/4Wd4B/6GnT/++j/hR9Xq/wAr+5h9aofzr70dfRXIf8LO8A/9DTp//fR/wo/4Wd4B/wChp0//AL6P+FH1er/K/uYfWqH86+9HX0VyH/CzvAP/AENOn/8AfR/wo/4Wd4B/6GnT/wDvo/4UfV6v8r+5h9aofzr70dfRXIf8LO8A/wDQ06f/AN9H/Cj/AIWd4B/6GnT/APvo/wCFH1er/K/uYfWqH86+9HX0VyH/AAs7wD/0NOn/APfR/wAKP+FneAf+hp0//vo/4UfV6v8AK/uYfWqH86+9HX0VyH/CzvAP/Q06f/30f8KyNX+MHhkf6J4bW78R6pIMQ2tlbvyf9piOB7jNOOFrN/C/uJljcPFXc194zxW63Hx88GW8J3SWdleXE4H8CPGyKfxYYr0muD+GPhbVbO+v/F3ip0k8Q6qAHjQ5S0hGNsS/kM9eg5PJPeU8Q1eMYu/Krfr+pOEjK0pyVuZ3t8kl+QUUUVznWFFFFABRRRQAVXvbGyvkEd7Z29ygzhZow4GevWiihOwmk9zP/wCEW8Mf9C5o/wD4BR/4Uf8ACLeGP+hc0f8A8Ao/8KKKv2k+5Hsqf8qD/hFvDH/QuaP/AOAUf+FH/CLeGP8AoXNH/wDAKP8Awooo9pPuHsqf8qD/AIRbwx/0Lmj/APgFH/hR/wAIt4Y/6FzR/wDwCj/wooo9pPuHsqf8qD/hFvDH/QuaP/4BR/4Uf8It4Y/6FzR//AKP/Ciij2k+4eyp/wAqD/hFvDH/AELmj/8AgFH/AIUf8It4Y/6FzR//AACj/wAKKKPaT7h7Kn/Kg/4Rbwx/0Lmj/wDgFH/hR/wi3hj/AKFzR/8AwCj/AMKKKPaT7h7Kn/Kg/wCEW8Mf9C5o/wD4BR/4Uf8ACLeGP+hc0f8A8Ao/8KKKPaT7h7Kn/KjSs7S1s4zHaWsNuhOSsUYUZ+gqaiiouWlbYKKKKBlG/wBH0m/cvfaXY3THGWmt1c8dOoqr/wAIt4Y/6FzR/wDwCj/wooqlOS2ZDpwerQf8It4Y/wChc0f/AMAo/wDCj/hFvDH/AELmj/8AgFH/AIUUU/aT7i9lT/lQf8It4Y/6FzR//AKP/Cj/AIRbwx/0Lmj/APgFH/hRRR7SfcPZU/5UH/CLeGP+hc0f/wAAo/8ACj/hFvDH/QuaP/4BR/4UUUe0n3D2VP8AlQf8It4Y/wChc0f/AMAo/wDCj/hFvDH/AELmj/8AgFH/AIUUUe0n3D2VP+VB/wAIt4Y/6FzR/wDwCj/wo/4Rbwx/0Lmj/wDgFH/hRRR7SfcPZU/5UH/CLeGP+hc0f/wCj/wo/wCEW8Mf9C5o/wD4BR/4UUUe0n3D2VP+VDk8MeGkYMnh7SFYHIIsowR+laVvDDbxLDbwxwxr0RFCgfgKKKTk3uyowjHZElFFFSUFZc/h3w/cP5k+haXK/wDee0jY/qKKKak1syZRUt0R/wDCLeGP+hc0f/wCj/wo/wCEW8Mf9C5o/wD4BR/4UUVXtJ9yfZU/5UH/AAi3hj/oXNH/APAKP/Cj/hFvDH/QuaP/AOAUf+FFFHtJ9w9lT/lQf8It4Y/6FzR//AKP/Cj/AIRbwx/0Lmj/APgFH/hRRR7SfcPZU/5UH/CLeGP+hc0f/wAAo/8ACj/hFvDH/QuaP/4BR/4UUUe0n3D2VP8AlQf8It4Y/wChc0f/AMAo/wDCj/hFvDH/AELmj/8AgFH/AIUUUe0n3D2VP+VB/wAIt4Y/6FzR/wDwCj/wo/4Rbwx/0Lmj/wDgFH/hRRR7SfcPZU/5UH/CLeGP+hc0f/wCj/wqSDw74ft38yDQtLif+8lpGp/QUUUe0l3H7KH8qNQdKKKKgsKZPDDcRNDPEksbfeR1DA/gaKKAMx/DHhp2LP4e0hmJySbKMk/pTf8AhFvDH/QuaP8A+AUf+FFFX7Sfcz9lD+VB/wAIt4Y/6FzR/wDwCj/wo/4Rbwx/0Lmj/wDgFH/hRRR7SfcPZU/5UH/CLeGP+hc0f/wCj/wo/wCEW8Mf9C5o/wD4BR/4UUUe0n3D2VP+VB/wi3hj/oXNH/8AAKP/AAo/4Rbwx/0Lmj/+AUf+FFFHtJ9w9lT/AJUH/CLeGP8AoXNH/wDAKP8Awo/4Rbwx/wBC5o//AIBR/wCFFFHtJ9w9lT/lQf8ACLeGP+hc0f8A8Ao/8KP+EW8Mf9C5o/8A4BR/4UUUe0n3D2VP+VB/wi3hj/oXNH/8Ao/8KP8AhFvDH/QuaP8A+AUf+FFFHtJ9w9lT/lRasdH0iwcPY6VY2rDoYbdEP6Cr1FFS23uWopaJBRRRSGQ3dra3cYjuraG4QHIWVAwz9DWb/wAIt4Y/6FzR/wDwCj/wooqlOS2ZMoRlug/4Rbwx/wBC5o//AIBR/wCFH/CLeGP+hc0f/wAAo/8ACiin7Sfcn2VP+VB/wi3hj/oXNH/8Ao/8KP8AhFvDH/QuaP8A+AUf+FFFHtJ9w9lT/lQf8It4Y/6FzR//AACj/wAKP+EW8Mf9C5o//gFH/hRRR7SfcPZU/wCVB/wi3hj/AKFzR/8AwCj/AMKP+EW8Mf8AQuaP/wCAUf8AhRRR7SfcPZU/5UH/AAi3hj/oXNH/APAKP/Cj/hFvDH/QuaP/AOAUf+FFFHtJ9w9lT/lQf8It4Y/6FzR//AKP/Cj/AIRbwx/0Lmj/APgFH/hRRR7SfcPZU/5UH/CLeGP+hc0f/wAAo/8ACtCysbKxQpZWdvbKeohiCA/lRRSc5PdjVOMdkWKKKKksKKKKAP/Z"/>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2" descr="A group of images of two people&amp;#39;s body&#10;&#10;Description automatically generated"/>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15" name="Group 14"/>
          <p:cNvGrpSpPr/>
          <p:nvPr/>
        </p:nvGrpSpPr>
        <p:grpSpPr>
          <a:xfrm>
            <a:off x="-696025" y="5459947"/>
            <a:ext cx="3210625" cy="1856540"/>
            <a:chOff x="8200425" y="4995610"/>
            <a:chExt cx="4614229" cy="2553720"/>
          </a:xfrm>
        </p:grpSpPr>
        <p:grpSp>
          <p:nvGrpSpPr>
            <p:cNvPr id="16" name="Group 15"/>
            <p:cNvGrpSpPr/>
            <p:nvPr/>
          </p:nvGrpSpPr>
          <p:grpSpPr>
            <a:xfrm>
              <a:off x="8200425" y="4995610"/>
              <a:ext cx="4614229" cy="2090295"/>
              <a:chOff x="7538169" y="5338258"/>
              <a:chExt cx="4658259" cy="2064062"/>
            </a:xfrm>
          </p:grpSpPr>
          <p:pic>
            <p:nvPicPr>
              <p:cNvPr id="18" name="Picture 4" descr="Flying swan image Royalty Free Stock SVG Vector"/>
              <p:cNvPicPr>
                <a:picLocks noChangeAspect="1" noChangeArrowheads="1"/>
              </p:cNvPicPr>
              <p:nvPr/>
            </p:nvPicPr>
            <p:blipFill>
              <a:blip r:embed="rId6">
                <a:duotone>
                  <a:schemeClr val="accent4">
                    <a:shade val="45000"/>
                    <a:satMod val="135000"/>
                  </a:schemeClr>
                  <a:prstClr val="white"/>
                </a:duotone>
                <a:extLst>
                  <a:ext uri="{BEBA8EAE-BF5A-486C-A8C5-ECC9F3942E4B}">
                    <a14:imgProps xmlns:a14="http://schemas.microsoft.com/office/drawing/2010/main">
                      <a14:imgLayer r:embed="rId7">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Flying swan image Royalty Free Stock SVG Vector"/>
              <p:cNvPicPr>
                <a:picLocks noChangeAspect="1" noChangeArrowheads="1"/>
              </p:cNvPicPr>
              <p:nvPr/>
            </p:nvPicPr>
            <p:blipFill>
              <a:blip r:embed="rId6">
                <a:duotone>
                  <a:prstClr val="black"/>
                  <a:schemeClr val="bg2">
                    <a:lumMod val="75000"/>
                    <a:tint val="45000"/>
                    <a:satMod val="400000"/>
                  </a:schemeClr>
                </a:duotone>
                <a:extLst>
                  <a:ext uri="{BEBA8EAE-BF5A-486C-A8C5-ECC9F3942E4B}">
                    <a14:imgProps xmlns:a14="http://schemas.microsoft.com/office/drawing/2010/main">
                      <a14:imgLayer r:embed="rId7">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Flying swan image Royalty Free Stock SVG Vector"/>
              <p:cNvPicPr>
                <a:picLocks noChangeAspect="1" noChangeArrowheads="1"/>
              </p:cNvPicPr>
              <p:nvPr/>
            </p:nvPicPr>
            <p:blipFill>
              <a:blip r:embed="rId6">
                <a:duotone>
                  <a:schemeClr val="accent3">
                    <a:shade val="45000"/>
                    <a:satMod val="135000"/>
                  </a:schemeClr>
                  <a:prstClr val="white"/>
                </a:duotone>
                <a:extLst>
                  <a:ext uri="{BEBA8EAE-BF5A-486C-A8C5-ECC9F3942E4B}">
                    <a14:imgProps xmlns:a14="http://schemas.microsoft.com/office/drawing/2010/main">
                      <a14:imgLayer r:embed="rId7">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17" name="Picture 6" descr="See related image detail. Mountain River Logo Icon Vector Stock Vector - Illustration of icon ..."/>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pic>
        <p:nvPicPr>
          <p:cNvPr id="21" name="Picture 20"/>
          <p:cNvPicPr>
            <a:picLocks noChangeAspect="1"/>
          </p:cNvPicPr>
          <p:nvPr/>
        </p:nvPicPr>
        <p:blipFill>
          <a:blip r:embed="rId10"/>
          <a:stretch>
            <a:fillRect/>
          </a:stretch>
        </p:blipFill>
        <p:spPr>
          <a:xfrm>
            <a:off x="601915" y="1704767"/>
            <a:ext cx="1267499" cy="1038433"/>
          </a:xfrm>
          <a:prstGeom prst="rect">
            <a:avLst/>
          </a:prstGeom>
        </p:spPr>
      </p:pic>
      <p:pic>
        <p:nvPicPr>
          <p:cNvPr id="22" name="Picture 21"/>
          <p:cNvPicPr>
            <a:picLocks noChangeAspect="1"/>
          </p:cNvPicPr>
          <p:nvPr/>
        </p:nvPicPr>
        <p:blipFill rotWithShape="1">
          <a:blip r:embed="rId11"/>
          <a:srcRect r="8719"/>
          <a:stretch/>
        </p:blipFill>
        <p:spPr>
          <a:xfrm>
            <a:off x="6391878" y="2257196"/>
            <a:ext cx="5307672" cy="2927807"/>
          </a:xfrm>
          <a:prstGeom prst="rect">
            <a:avLst/>
          </a:prstGeom>
        </p:spPr>
      </p:pic>
    </p:spTree>
    <p:extLst>
      <p:ext uri="{BB962C8B-B14F-4D97-AF65-F5344CB8AC3E}">
        <p14:creationId xmlns:p14="http://schemas.microsoft.com/office/powerpoint/2010/main" val="8006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8449" y="1122254"/>
            <a:ext cx="9601202" cy="1067669"/>
          </a:xfrm>
        </p:spPr>
        <p:txBody>
          <a:bodyPr/>
          <a:lstStyle/>
          <a:p>
            <a:r>
              <a:rPr lang="en-GB" sz="2000" b="1">
                <a:solidFill>
                  <a:schemeClr val="tx2"/>
                </a:solidFill>
                <a:latin typeface="Segoe Print" panose="02000600000000000000" pitchFamily="2" charset="0"/>
              </a:rPr>
              <a:t>Restorative approach within school</a:t>
            </a:r>
            <a:r>
              <a:rPr lang="en-GB"/>
              <a:t/>
            </a:r>
            <a:br>
              <a:rPr lang="en-GB"/>
            </a:br>
            <a:endParaRPr lang="en-GB"/>
          </a:p>
        </p:txBody>
      </p:sp>
      <p:sp>
        <p:nvSpPr>
          <p:cNvPr id="3" name="TextBox 2"/>
          <p:cNvSpPr txBox="1"/>
          <p:nvPr/>
        </p:nvSpPr>
        <p:spPr>
          <a:xfrm>
            <a:off x="1993649" y="1466644"/>
            <a:ext cx="9739948" cy="521681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a:solidFill>
                  <a:schemeClr val="tx2"/>
                </a:solidFill>
                <a:latin typeface="Segoe Print" panose="02000600000000000000" pitchFamily="2" charset="0"/>
              </a:rPr>
              <a:t>At Waterside PA, we try to use a positive approach in helping our children to feel good about themselves.</a:t>
            </a:r>
          </a:p>
          <a:p>
            <a:pPr marL="285750" indent="-285750">
              <a:lnSpc>
                <a:spcPct val="150000"/>
              </a:lnSpc>
              <a:buFont typeface="Arial" panose="020B0604020202020204" pitchFamily="34" charset="0"/>
              <a:buChar char="•"/>
            </a:pPr>
            <a:r>
              <a:rPr lang="en-GB">
                <a:solidFill>
                  <a:schemeClr val="tx2"/>
                </a:solidFill>
                <a:latin typeface="Segoe Print" panose="02000600000000000000" pitchFamily="2" charset="0"/>
              </a:rPr>
              <a:t>We have a ‘Celebration assembly’ every Friday where a child is chosen to be ‘Star of the week’.</a:t>
            </a:r>
          </a:p>
          <a:p>
            <a:pPr marL="285750" indent="-285750">
              <a:lnSpc>
                <a:spcPct val="150000"/>
              </a:lnSpc>
              <a:buFont typeface="Arial" panose="020B0604020202020204" pitchFamily="34" charset="0"/>
              <a:buChar char="•"/>
            </a:pPr>
            <a:r>
              <a:rPr lang="en-GB">
                <a:solidFill>
                  <a:schemeClr val="tx2"/>
                </a:solidFill>
                <a:latin typeface="Segoe Print" panose="02000600000000000000" pitchFamily="2" charset="0"/>
              </a:rPr>
              <a:t>We also award children with subject and caring awards at the end of each half term/term.</a:t>
            </a:r>
          </a:p>
          <a:p>
            <a:pPr marL="285750" indent="-285750">
              <a:lnSpc>
                <a:spcPct val="150000"/>
              </a:lnSpc>
              <a:buFont typeface="Arial" panose="020B0604020202020204" pitchFamily="34" charset="0"/>
              <a:buChar char="•"/>
            </a:pPr>
            <a:endParaRPr lang="en-GB" sz="1200">
              <a:solidFill>
                <a:schemeClr val="tx2"/>
              </a:solidFill>
              <a:latin typeface="Segoe Print" panose="02000600000000000000" pitchFamily="2" charset="0"/>
            </a:endParaRPr>
          </a:p>
          <a:p>
            <a:pPr marL="285750" indent="-285750">
              <a:lnSpc>
                <a:spcPct val="150000"/>
              </a:lnSpc>
              <a:buFont typeface="Arial" panose="020B0604020202020204" pitchFamily="34" charset="0"/>
              <a:buChar char="•"/>
            </a:pPr>
            <a:r>
              <a:rPr lang="en-GB">
                <a:solidFill>
                  <a:schemeClr val="tx2"/>
                </a:solidFill>
                <a:latin typeface="Segoe Print" panose="02000600000000000000" pitchFamily="2" charset="0"/>
              </a:rPr>
              <a:t>We encourage the children to become problem solvers by using a restorative approach of teaching them how to resolve issues between themselves.</a:t>
            </a:r>
          </a:p>
          <a:p>
            <a:pPr marL="285750" indent="-285750">
              <a:lnSpc>
                <a:spcPct val="150000"/>
              </a:lnSpc>
              <a:buFont typeface="Arial" panose="020B0604020202020204" pitchFamily="34" charset="0"/>
              <a:buChar char="•"/>
            </a:pPr>
            <a:endParaRPr lang="en-GB" sz="1200">
              <a:solidFill>
                <a:schemeClr val="tx2"/>
              </a:solidFill>
              <a:latin typeface="Segoe Print" panose="02000600000000000000" pitchFamily="2" charset="0"/>
            </a:endParaRPr>
          </a:p>
          <a:p>
            <a:pPr marL="285750" indent="-285750">
              <a:lnSpc>
                <a:spcPct val="150000"/>
              </a:lnSpc>
              <a:buFont typeface="Arial" panose="020B0604020202020204" pitchFamily="34" charset="0"/>
              <a:buChar char="•"/>
            </a:pPr>
            <a:r>
              <a:rPr lang="en-GB">
                <a:solidFill>
                  <a:schemeClr val="tx2"/>
                </a:solidFill>
                <a:latin typeface="Segoe Print" panose="02000600000000000000" pitchFamily="2" charset="0"/>
              </a:rPr>
              <a:t>We avoid heavy behaviour sanctions as much as possible but instead use a nurturing and responsive approach to help our children learn how to manage their feelings and behaviours.</a:t>
            </a:r>
          </a:p>
        </p:txBody>
      </p:sp>
      <p:sp>
        <p:nvSpPr>
          <p:cNvPr id="5" name="Title 1"/>
          <p:cNvSpPr txBox="1">
            <a:spLocks/>
          </p:cNvSpPr>
          <p:nvPr/>
        </p:nvSpPr>
        <p:spPr>
          <a:xfrm>
            <a:off x="2298449" y="43923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cxnSp>
        <p:nvCxnSpPr>
          <p:cNvPr id="7" name="Straight Connector 6"/>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p:nvGrpSpPr>
        <p:grpSpPr>
          <a:xfrm>
            <a:off x="293801" y="250349"/>
            <a:ext cx="1357200" cy="1216295"/>
            <a:chOff x="221095" y="155305"/>
            <a:chExt cx="1357200" cy="1323500"/>
          </a:xfrm>
        </p:grpSpPr>
        <p:sp>
          <p:nvSpPr>
            <p:cNvPr id="9" name="Oval 8"/>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noChangeArrowheads="1"/>
            </p:cNvPicPr>
            <p:nvPr/>
          </p:nvPicPr>
          <p:blipFill rotWithShape="1">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4" name="Group 13"/>
          <p:cNvGrpSpPr/>
          <p:nvPr/>
        </p:nvGrpSpPr>
        <p:grpSpPr>
          <a:xfrm>
            <a:off x="-696025" y="5459947"/>
            <a:ext cx="3210625" cy="1856540"/>
            <a:chOff x="8200425" y="4995610"/>
            <a:chExt cx="4614229" cy="2553720"/>
          </a:xfrm>
        </p:grpSpPr>
        <p:grpSp>
          <p:nvGrpSpPr>
            <p:cNvPr id="15" name="Group 14"/>
            <p:cNvGrpSpPr/>
            <p:nvPr/>
          </p:nvGrpSpPr>
          <p:grpSpPr>
            <a:xfrm>
              <a:off x="8200425" y="4995610"/>
              <a:ext cx="4614229" cy="2090295"/>
              <a:chOff x="7538169" y="5338258"/>
              <a:chExt cx="4658259" cy="2064062"/>
            </a:xfrm>
          </p:grpSpPr>
          <p:pic>
            <p:nvPicPr>
              <p:cNvPr id="17" name="Picture 4" descr="Flying swan image Royalty Free Stock SVG Vector"/>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Flying swan image Royalty Free Stock SVG Vector"/>
              <p:cNvPicPr>
                <a:picLocks noChangeAspect="1" noChangeArrowheads="1"/>
              </p:cNvPicPr>
              <p:nvPr/>
            </p:nvPicPr>
            <p:blipFill>
              <a:blip r:embed="rId3">
                <a:duotone>
                  <a:prstClr val="black"/>
                  <a:schemeClr val="bg2">
                    <a:lumMod val="75000"/>
                    <a:tint val="45000"/>
                    <a:satMod val="400000"/>
                  </a:schemeClr>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Flying swan image Royalty Free Stock SVG Vector"/>
              <p:cNvPicPr>
                <a:picLocks noChangeAspect="1" noChangeArrowheads="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16" name="Picture 6" descr="See related image detail. Mountain River Logo Icon Vector Stock Vector - Illustration of icon ..."/>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64510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8449" y="1122254"/>
            <a:ext cx="9601202" cy="1067669"/>
          </a:xfrm>
        </p:spPr>
        <p:txBody>
          <a:bodyPr/>
          <a:lstStyle/>
          <a:p>
            <a:r>
              <a:rPr lang="en-GB" sz="2000" b="1">
                <a:solidFill>
                  <a:schemeClr val="tx2"/>
                </a:solidFill>
                <a:latin typeface="Segoe Print" panose="02000600000000000000" pitchFamily="2" charset="0"/>
              </a:rPr>
              <a:t>Restorative approach within school</a:t>
            </a:r>
            <a:r>
              <a:rPr lang="en-GB"/>
              <a:t/>
            </a:r>
            <a:br>
              <a:rPr lang="en-GB"/>
            </a:br>
            <a:endParaRPr lang="en-GB"/>
          </a:p>
        </p:txBody>
      </p:sp>
      <p:sp>
        <p:nvSpPr>
          <p:cNvPr id="3" name="TextBox 2"/>
          <p:cNvSpPr txBox="1"/>
          <p:nvPr/>
        </p:nvSpPr>
        <p:spPr>
          <a:xfrm>
            <a:off x="2298450" y="1407082"/>
            <a:ext cx="4698095" cy="526297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600">
                <a:solidFill>
                  <a:schemeClr val="tx2"/>
                </a:solidFill>
                <a:latin typeface="Segoe Print" panose="02000600000000000000" pitchFamily="2" charset="0"/>
              </a:rPr>
              <a:t>The children use a daily feelings chart (Zones of regulation) and can share how they feel with the rest of the class daily.</a:t>
            </a:r>
          </a:p>
          <a:p>
            <a:pPr marL="285750" indent="-285750">
              <a:lnSpc>
                <a:spcPct val="150000"/>
              </a:lnSpc>
              <a:buFont typeface="Arial" panose="020B0604020202020204" pitchFamily="34" charset="0"/>
              <a:buChar char="•"/>
            </a:pPr>
            <a:endParaRPr lang="en-GB" sz="1600">
              <a:solidFill>
                <a:schemeClr val="tx2"/>
              </a:solidFill>
              <a:latin typeface="Segoe Print" panose="02000600000000000000" pitchFamily="2" charset="0"/>
            </a:endParaRPr>
          </a:p>
          <a:p>
            <a:pPr marL="285750" indent="-285750">
              <a:lnSpc>
                <a:spcPct val="150000"/>
              </a:lnSpc>
              <a:buFont typeface="Arial" panose="020B0604020202020204" pitchFamily="34" charset="0"/>
              <a:buChar char="•"/>
            </a:pPr>
            <a:r>
              <a:rPr lang="en-GB" sz="1600">
                <a:solidFill>
                  <a:schemeClr val="tx2"/>
                </a:solidFill>
                <a:latin typeface="Segoe Print" panose="02000600000000000000" pitchFamily="2" charset="0"/>
              </a:rPr>
              <a:t>This helps children understand their own feelings and be able to express themselves from a young age, encouraging them to be much more emotionally intelligent and aware of others.</a:t>
            </a:r>
          </a:p>
          <a:p>
            <a:pPr marL="285750" indent="-285750">
              <a:lnSpc>
                <a:spcPct val="150000"/>
              </a:lnSpc>
              <a:buFont typeface="Arial" panose="020B0604020202020204" pitchFamily="34" charset="0"/>
              <a:buChar char="•"/>
            </a:pPr>
            <a:endParaRPr lang="en-GB" sz="1600">
              <a:solidFill>
                <a:schemeClr val="tx2"/>
              </a:solidFill>
              <a:latin typeface="Segoe Print" panose="02000600000000000000" pitchFamily="2" charset="0"/>
            </a:endParaRPr>
          </a:p>
          <a:p>
            <a:pPr marL="285750" indent="-285750">
              <a:lnSpc>
                <a:spcPct val="150000"/>
              </a:lnSpc>
              <a:buFont typeface="Arial" panose="020B0604020202020204" pitchFamily="34" charset="0"/>
              <a:buChar char="•"/>
            </a:pPr>
            <a:r>
              <a:rPr lang="en-GB" sz="1600">
                <a:solidFill>
                  <a:schemeClr val="tx2"/>
                </a:solidFill>
                <a:latin typeface="Segoe Print" panose="02000600000000000000" pitchFamily="2" charset="0"/>
              </a:rPr>
              <a:t>Please read more about our visions and values and behaviour policy on </a:t>
            </a:r>
          </a:p>
          <a:p>
            <a:pPr>
              <a:lnSpc>
                <a:spcPct val="150000"/>
              </a:lnSpc>
            </a:pPr>
            <a:r>
              <a:rPr lang="en-GB" sz="1600">
                <a:solidFill>
                  <a:schemeClr val="tx2"/>
                </a:solidFill>
                <a:latin typeface="Segoe Print" panose="02000600000000000000" pitchFamily="2" charset="0"/>
              </a:rPr>
              <a:t>   our website. </a:t>
            </a:r>
          </a:p>
        </p:txBody>
      </p:sp>
      <p:sp>
        <p:nvSpPr>
          <p:cNvPr id="5" name="Title 1"/>
          <p:cNvSpPr txBox="1">
            <a:spLocks/>
          </p:cNvSpPr>
          <p:nvPr/>
        </p:nvSpPr>
        <p:spPr>
          <a:xfrm>
            <a:off x="2298449" y="43923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cxnSp>
        <p:nvCxnSpPr>
          <p:cNvPr id="7" name="Straight Connector 6"/>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p:nvGrpSpPr>
        <p:grpSpPr>
          <a:xfrm>
            <a:off x="293801" y="250349"/>
            <a:ext cx="1357200" cy="1216295"/>
            <a:chOff x="221095" y="155305"/>
            <a:chExt cx="1357200" cy="1323500"/>
          </a:xfrm>
        </p:grpSpPr>
        <p:sp>
          <p:nvSpPr>
            <p:cNvPr id="9" name="Oval 8"/>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noChangeArrowheads="1"/>
            </p:cNvPicPr>
            <p:nvPr/>
          </p:nvPicPr>
          <p:blipFill rotWithShape="1">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 name="AutoShape 3" descr="data:image/png;base64,%20iVBORw0KGgoAAAANSUhEUgAAANoAAAClCAYAAAA6aePPAAAAAXNSR0IArs4c6QAAAARnQU1BAACxjwv8YQUAAAAJcEhZcwAADsMAAA7DAcdvqGQAAHHfSURBVHhe7b0HYFzXdeb/oXdg0Hsjwd4lkVS3mmXZli3LTmy5JXa6k9312skmceJEkZ1s4k1sZ+2NN5v8E9e4x93qvYtNrCAJEETvvXfgf3535lFDcAYASVAiJHzS48xgZt57c9/57vnOuefepxWsYAWXHhGBx0uCmZmZz9rDNREREY/Ozs7utecn7XmXbWPuAytYwRsEl5poh4xUWwMvz8BI12cPD9n2iG2H7TO19thjjzP2uIIVvO5wyYhmZIq0h2n/q8XBvlNlD/cb4Z4KPK+35yO2zboPrGAFyxSXkmg+e+j1v7o42L4eM7KtyM8VLFtcMqKZbNxhZDgQeLnkMNKtyM8VLBtcSqK934z+24GXrxoCknNFfq7gssKlJNo3zLg/HHj5mmNFfq7gtcSlJFqbGXJu4OVliRX5uYJXC5eEaGbAMfYw4X+1/BCQnCvycwVLhktCNPNm+WaULYGXrxsY6Vbk5wouCJfKo11vD8/4X72+Yb91RX6uYEFcKo/2h2Zo/xB4+YZEQHKuyM8VOFwqov3YDOpdgZcrCIKRbkV+vgFxqaTjSq99HrDmWpGfr3MsOdHMmyWYgYwEXq7gImAEXJGfrxNcCqJVmCFUB16u4BLASLciP5cZLgXR7rSL/vPAy2WDyekZtQ+MamB0QrExUUqKjVaCbXHRkYqJilJ05CVR2UuGFfl5eeNSEO2zdnE/HXi5LDA6OaWHK5v100P1ah8cU0p8jHJTElSUnqji9CTlpyUqPTFOqfb3RCNffIxHwEhFRlz2BFyRn5cBLgXRQk72vFwxMzurZ0616X/8aK8SExN03foiTUxOq3fIvNvImIbHJjQ1Na3YqAhlJMY60hX5khwBc1MTlJYQq+Q4CBil+OhoxQYIeLljRX6+ulhSotlFY3/LSqr0mVT8h4cP68m6bv3Ju641z5Vg8nFcI+OTGhqf0JC9P2RkG7bnEK9veEyDI+MatfdnZ2eUaDIzKylOhT68X7J7zEqON+8HAU1+4v1iVuTnGx1LTbQlm+z5aqGxd0if/OGLysvN1t0712l6xmzK5GBUZKSi7NGMjN+lielpjU1MGeGMgEY8b8PjQb5+24aMoOMmQ6M062RmTkq883xFAfmZYfITWUr8tyI/31hY0itssnGrNf6hwMtlgRNtvfrI15/We27Ypu1leZo1ooWyHrgQGWHkM68UaRsNNz1jBDRZOToB+V4hIN4PrwcBz8hPI2qsfS9YfkJA5KfvLPkZZfIzakV+vs6w1ER7TSZ7Xihm7b+XTnfow19/Svfdc6uyUhOd9zof4I0gHh4QZci3p6dnNGZx3ogj4Nne7xz5acROMPmZnRynApOdJWfJzxhHQN6Ps21Ffi5fLDXR/tUa9LcCLy974I0ePNakP/zxXn3xo3c4T3K+RAsHj3x++YkB2vFCyE/IxyPSs99ICAEnTH5GGmX92c94f/IlI5T8NAIGvN+K/Ly8sdREu+wnewZj0OTeV58/qf94uUF//f6bnTsiC3mpML/8nDon+QLpIB8kDM5+piM/zft68R9DET7724r8vHyxZESzhoq2h0n/q+WBzsFRfeb+A2odm9XHbt/pEiH2OwLvvno4f/lJ/Dfql5/2vpOfRizkJ7IT8hWaF8xekZ+XDZasxc2bLbvJnnXdg/qD7zynTauLdfv21fYbLGp7DYgWDqHk56TJT7zfvPKT7Kd9huxnipEsNzXeEa/Ey34mrWQ/X20sJdGuth/8QuDlssCR5h59+GtP6rffsktr8zMvqWxcKiwkP53khHgmQd1zI50joCc/A9nP9ASyn1S/JDsJylCEj/gvLtpVvxD7sUUbAS9v+jkCXvbycymJtqwme0KqZ0+16aPffEaf+/DtSjUju5y82fliIfkJySCg5/2Qn5CPLOgr2c9Il+0sNK9H8gUvyOs0vF9AfhL/xZgHjLbjXM6wa3lZyc+lJNqymuw5Njmlnxyq12cePKzP//rtzkCXM9HCwZEv4AHt+rjfGCw/5xIwWH5O2GfsG68MvgfG/go8+WnkSzIPuJL9XBhLSbRRO9n4wMvLHv0mrf7pyWN6+FSnPv2eG50BLgfpuBS4YPlpXnDYnpP9jKH20+RnnslPj4Bu8H2O/PSyn5c3/S69/FyS328kW3aTPdv6R/Spn+7VTGyCfu1NW52hQbY3MuwaOvLNlZ/jJj+H58hPNojn5OdoQH7aZ538TIoPDL4H5Kd5w2D56RHwjZT9XCqildvBTwdeLguc6uzXb1l8dtP2tbp+fYnzZm90ooXD2fITA3wl++mKr/F+QZs39udqPwPyEy/nn3rkn/ngZT9Tg+Qn5It9ncrPpSLaspvseaChSx/66pP6o7tvUFFm6grJzhOLkZ8e8ZwnNNK54mtPfhpRY+x7XvbTDb6b9/PXfjL88PqSn0tFtL+0Hd4XeHnZY2pmRk+cbNHvfed5ff4jdyjRetUVoi0NzA4C8tMIaM9pVU9+hh18Nw94Jvtpn403+ZkdkJ8QkEF4EjDlWSlu+tFygtkV8nPjUhFtWU32HLEe97v7avSlp0/qcx+6zRnEGyUR8lohnPwk+zvMzAc8IOVngUev+Br5SX1o5OyMbt9QoA/tWqNsi/mWE4xsyRdNNNsJ+1hWpTE9dgH/4ZHDOtgxrE++4xrNmuRZIdqrj1Dyk+oc5CedoSc/IWJVa7eeq6zXX71th96xtcTk5OVfxxmEJRl1TAs8LhuMTEzrVOeAynJ87uKuUOy1AX0b9aUQC69FbDduz2FgisVuhRkp2lCYpatW5+uDN25Vrr1+sbZDI+YFlwvMEZE0cfeZvijYjkoCT5cNhiwWaOgZVnlOunky+8OKN7usYDalqTNx3ZSTlyPm3Qp8SeoYHHWJkeUCI5m7B8VSnPGmwOOyAJM9+0z394xMqDA9xV3UFZpdvkBxMK7HcAGLJpGVZKbCMsKL/LMURLsl8LgsMDk1Y73imJMn1De+kUGGkO1yB3WVPUOj5uEmVZaZ7OK55QLryE/xuBREe0fgcVlg3CQJ02PSUxLd+MzlcsleLYOPMKNNSEpUcmqiIqMZ1nj1jn2hIFnSNTjihgnKMlMCf10esLbt4PGiiGZsjbYdLZsZ1YCg+1THgIqzUt0FvCxkoxl6pBEAEmD0PPKav188Zt2+3P4jItXW1KDvfP1f9ZXPf04Pfu8bOnFwjyYnx5VkxIuJu3w9POtsRlqvUJKRHPjL5Q/jR59dT3fn24slWnbg6bLBsBGtpnNAq3LSL5PYbFZDvT166dEH1Fh9UoP9vZo2iQTJ5vLsLDIukoSRkdG2RamhrkZf+syf6Cv3vF0xn/2UCmxr/fhv6mvvuEm/c+N2ffGvPq2O1hYjW/yi9/1qgeXaB0cnxATVPIvRlhHOVEtdVIvOrEz2vChg0NaG2mMk+8If/Z5yi0qVmp6pjJxcrdm6Qzfc+W57nmeSadptUSxDEMPtwV3buzlkHiAgOpDkTjCSTCI//cTj+unf/oVuObBH75+aEhIkWIYcsfP4x5QU1d1yhz70p59RQVGJ29flAIoJSP9/99kjStS0vvS+a1xZ1nKAXYvfss7x33h+sTHadYHHZQFI1TsyrsFxM7a05Msm21hXdVz9Pd2qPvKy9j31iB794be157GHNNjXp9j4eA0N9OvR739L//Dx39L3/s8/6Jlf/EjtTfWBb/vhl4av9Ju8joqOVnXlcT30pc/pnj3P6y+MZJTvzNX6m6xd/mZgQNt+9kP94l++pJHBgcA7rz2Y4d07PGqSf9KVYRFXLyMcCDxeNNG4V/WyAT1ja/+IYmOilRjv9wyvJfzeJ0Jbrr5O7//4H+vmu9+rzbuvVeGqCrclpaQaeaT+7k7teeJBPfbj7+o/vvg/9fX/dZ9efvpxxcUnaGJ8TE/85Hv6yb99RW0Ndc4TIT2RiwPDw3r+x9/TDvNk77YjJbqjnguMIM+2j5mH7Prmv+rEy3svG/lIar97cFST1kmUZiZfNsmrxcDasDHw9KKJdkfgcVlgfGrGxWe5vmTFmgy7HC4aBr371lv0ib//nP7229/Vl+9/Sl/82WP6ld//hNIyszRpPTmyEO+UlVfgno8buRKTUxWXEKHu1kY98O2v6edf/2c1na42STmtg88/pf1PPqwjxw5pdN8LuqW/T4upKlhj20eMpL8wshlT/X98jYF07B4a0cwyzDgaegKPF040ixGY7Lmsqju5PROlVyXZPmfgl4d0nNVA77C624bV2zGicQv6fZm5yisuc+SaMsMvXbtBf/Ev3zQCPqo//+ev60Of+JTW7bhK01PS2JhJYSNSsi9dvqxsjY2O6tDzT6u57rTq6mvla2lShR1lsZ1Kvm2Jvb1qt+9FWmf0WsMVGAyNuZXAmMu2XGBqpcps7EwQfTHdFmpjWYE1Mmq7B7UqxxeQbZcHID2bY4OdFuSamnBZYQf3fDZKheXrdNNdd+vdv/07RsRSi92GVbZuo/70//yrfvNTn1FBOUvmTSsxJUW5RSWKmJ1RvMVe51OMirwsmBhXV1urP8HyGsPN7h6fcHftYZ3KZYSfBB4dLqYll1XpFegfnVT7wJhKstJcYuRyIttCIMs4MTbmvF9/z7B7DTmJxdZv36Wrbn6z4hOTXdbyw5/8tHbecruKc/LUaV6RmYeL/aVErr3T0xYfppyV1XwtQHw2aB6beWqZSXFKjGON3uUBuzZnZeMvhmhXBB6XBZjs2T085ipDMpKX1VjMWTjj/QKgsxi1GIaNRMiMkWTSPFJEVLQqKtarNb9Q1AAtVjpy8/GJ/CJl5+a7fb2WcBlHSq8mptwE0JjLJG5cDOy6HA88dbiYM39P4HFZYGJqRo3mDVIS4929qRdreMsCoX6MubCUjExl77pOT5lXGwr8eT4M2nZ/XLwqrr/JJVtea1C5Q8aRVbfKspZdIqQp8OhwQUQztlqnunxmVAOmWlB6lZ+eoqhlNM3iQjE9NanU5GTtuONOHd55rb5vfxv1vxUSEPHrtjXsvFrXvv1dJklf+67IfLd6zFNzZ1WKiZcTjB9nrQp3oRa3TCd79qv8DTTZkxhr2xW7tPojv6MfbN6mr9jf9tvWahtD0uOB7Yhtn7XtoRtu0Vt+/49UUFTm0umvNaaNYCzmwxLmrJq1XGCOyE32DLx0uFCPtowne/reMJM9JycnFW2y8a673qsr/+Q+PXT3+/SlinX694wsfT8pSd+MidXfxMTokwVFqvuNj+m2P/usdptsnBjH97227UMcSgH4yNiEuxtO+jKa0mTn7iZ7BuOC9IER7VftATWyLIDJvFTbrl/72lO6955blJ2axG/wv/l6h/3OyKhoxSXEqb2tTSf2vqj244c1YM9bpieVmV+o3dfdpJK1G5SW5nNe8HJoGxIhxGc/euGoSlPi9D/v3unG0pYJbjayPRl47nBBZz6zDO/s+VBlkz75o736wkfvcEWpbxiiBYEBaNZTHB4bdcMDmb4Mi1fN85nnYJGcKYvrLhdwO6njzZ166ECVbqvI1R/ctDHwzuUPs63iyMjIi0+GGN4ceFwWoPSKyZ4ZKYmOZMumX1xikK7nRoSZqWnKSkvX9OSExkfHnRe7nEgGvIyjm+y5zDKO5oTcZM9gnDfRjK1M9iwNvFwWGJuaUjWTPTMvo8merxGYbjMxMWHx28QZr365eneWL4iwcytdppM9g3EhRMsMPF02GBmf0umuAZXnXi6TPVewEPyTPccVHx3pFuRZRgi5NP6FSMfywOOywcDYpJr6RlSanWYyaXmVXr0RQcU+damUXvkSYt1tgJcRngo8noULIdrOwOOygDfZc8hN9kxa8WjLAGQcWQ58fGLSjZ8tlxnVAZyZ7BmMCyHaslpezpvsGRMTraRLfYMEI3WkGQnTW0ynuz/xGB0dY48X0tRvTFBMTEXIhMXWVIQsp+SVXe8zkz2DcSFXf9lN9jzdNaictEs/2ZP1PLpbW1RfddwtPxAdG6uTB/fq2Qd/pvGxZXWfxtcUbrLn4KirTlnOkz2DcV5EW7aTPTv6VUrplV3ASyUdmbs10Nerx3/8Pe174mH94hv/ouH+XpycTh875KazcHxS7FFR0Y6E7nv2N7YVvAIme7JOCAPUVO0vF1jsf9Zkz2CcF9FsJ8tveblXabIncrG/p0vtTQ3aft1Nuus3PuYqMsZHR93aH7GxcRo0Ij5n3u2rf/eXbuWrGCPb+NiofeZsbwfxWFznjQo32XPMP9kzcxlP9gzGeV1NM9RlVbEPmOzZNjCm4ks42RNiTLO2h/3HEgOP/PBbOrbneUeynvY2ZeYWaGR4UC8+8ks11VTpjg/8hppPn9KpY4fVWl+rl595XLGspwi5zLmNDA+5VbHeiJ6O+GxobFxjgcme3HZ3ucCuV9ilF8+321yekz1nZq1nvIRjMUaIqNgYHXj6MfV1dqr68Mt66dEH1Vx7Si31NUr2+dRhng6Pd9VNb1ZuUbGd27TqT1aq7sQx1dpjdKz/3s18/8iLz6jO/haXEP6cIWVsXJxbXZjSqtcLKaOjmBoz5gqKWSNkOU/2DMb5/oo7A4/LAt5kz+T4WDfZ81KBEiY8WuHqtUaco4pLTNKN73i3MnPyzVs9ocp9L7kVgJuqq3Ti4D49+qPvqLHquFv3Aw+GhPz8Jz6mr//9Z/T8Qz9XZ0uzW0TVv/OzPbCTmyY1j+19Xg997xva9+Qj6uvq1PBAv8XQ02fW+fDWdVwMAVmY9XKBf3m5ETfZs3yZzUEznFXfGIxFd4PGVj772k9SOg8Mjk3qfz18SHtaBvSn77rOVRtwR8lL1fknJic6XsRaWDHUN65pM5a66qMa6O7Vlmtu0Pe+/Pf6+Tf+RfEJifrIH/+lrrn9HW7R1L//77+t5LQ09XS0q6B0lX7vvv+l1Zu2OZJQ/OsB2ZtmvfzzDz2sB77zdW2/9k2KiIrUjB1neLBf8UbwN73zV+XLzFJbY72Rr09ZBUVKsL+zLxIykNGTz/yNdUgmxll7/7WfUQ2S4mL1ywMnday2VZ++Y5t2lS2rtICJkrPnoXlYtEezi7OoPCvjVs19w27sqqaj3x6H3a1sSUrw3qu5BDdebNCOiyTjpuRpCab542PcarfUPHrgjJbirEaGRjQ2Mqr+rmFXUxhhx1i/Y5d23fIWdw6/85f36mvPHdUXf/K4rnvru5zsyy9b5ZaW+92//JxWb9zqiFGxZfs5JAP8jfOERGQub3j721xhcEP1CffdaJOvfV1teuGhX2j/U4/qxUfv1/MP/szVNXY0N9r36oz8U87rkf1Emp4+flR1VZVuf5fDWJ832TPG2o6bxS8XGD/OmewZjPNp2bLAY1j0j07ohdpOfWNfnf6/vfV6qKZHD1R16rGaTj1X162Dzb062d6v+u5BdQyMuAbljo54mkvBv2i7WNesylV3/6B++NJxPVlZr8qmLjv2sDtmnBERWcmWaM9jol9ZVvtCyee8hbcPez42bOQzqcfzgd4Rl/RIN1mIrONv2flF+qcHH9Xmq6/XH37xX/Sh//4pM/qYc0gGOLexkSm1G9EgabIvS72dHSpZs14la9drpL9f3e3tOrbvBeeh3vdfPqmaY4dVdXC/k5fI2KH+Xo0OD+nAM4+7lY1J2KRn5jiPODo86AjIALuX9aSz8NrkUsP9PiZ7jjPZM3rZT/YMxqKJZjtaF3gaEhju/sZuHWgfMumSoU3lBcrO9Ck2KVmDszGqGZzSS61DerS2R/dXd+pB25443aU9Dd062tLnlhlo6h1S1+Cou3PI2OS0pt1U6IvDXdtK9eGdqzQ6NKSXjtfp8YPVun9flX6654R+tuekHjpUo5eqm3WqrVd9w+P2O80TxsW4eygnm/djXhQlQZ6tXSgBPUAuvIojpIEVq/p7jIhGLG5owTqNE2PhV/cY6u9zEjA7v9CI2+/G7lLS09XXbR2IxXZxRmSGEZzniphRb0erETdSG664Qi8+/AtN2PEe+I+vqvbEMTfs8PJzTyg1I8N5wOce+Jm++fm/1mP/+W03wE5nwL6GTILSAMzWvpSkQ2XQ+Y5RLpeSYG2/fEqv7HruDTwNiUX/knvvvfcT1shhs44Q4+GTbfKl+7QqN93dNd+tcW9Gm4jXSIhXSmKCkmyLs954OsIu4uSMOkYmVd8/qhozttPW4zfa8/bBMfWOTGiAO/Kb9KOXc/FVwDi52Iu94Nwt8qrSbG3K96kkPVGZ8WYs1msPmafp6h9SW8+AmrvMy3b06XR7r04b4U7b8+aeIUc8bl7OQjXxJsuQonH2m7iHsnf8wCmdId/FmCHxk5Oc8/y2uPh47bjhJq3ZssM+F2mxnU85BcUmWwfV1daiis3bHDm4DVT9ySrnta65453KysvX3qcec8R8+uc/0Af+658qIzdPD33767r+7e/S/d/+mpF+VO/9/T/U/d/6N23ada15z2Hte9Ik6MO/NM887MicmZfniH4pgKRv7O5XVXOXthem6+rynMA7ywJ/ft9994W9O8ii7cKkTJ0ZQNh5aD1mlF96pkpXbSh3RaBnSOH+YYTJD/7KW/TobKNTM/aeP0nBQOW49cRTttEjcxvcSPtGgpE2JS5KPiNtmhElxWQFg5n0ePF2rBjbIDakCgfOB7JOcRwjz6iRl6r+rqExF1M29Vpc2Wfks3iShXzM3F02Lg6CBTqLRAvU00zO+JLj5UuMd895z0tBT5tXYkhhenrWP2bn/npx5AsH4iziPiTk1OSUq7FkRWMmcLY3Nuin/85NL2r11g/+hnbdeocrD3vou9/St77wN7r53e/TR//4XpOZrfrypz7uJOtX//YvdOuvfEir1m/SN7/4N7rOyDnU1+cynNtvvFmf/Z0PaPOVV+s3P/0/3Y01LgWSrC2fMnn/0ol6/e61a/X2LcWBd5YFqJoK2zCL6pqMEEz2/HzgZUh0GdFeMBm4vjjXGdxcOIL5nzrDM8eg+uFZ7e+aEUO9+ckQKMYNUlKeFG0GlJ6coETzhLFmJJP25W6TFA3946oxz4cHbOgbVat5v66hcSPOtJIDcVYo4CUgYqwZZIIdPNWIk5UUr0LzcmtzfdpRkqWrLZ67viJPu8qztSEvTXnJcYqLtM5gdNzivCF19A6opXtADebx6tr7VIMHtMfGrgEneSHvrP2WWOsAEoyg8XY+dABRJBnsR3vUWxICBjoqlg93njAgR6lGwVO96R136s3v/aAKytYEDmiktPPhxhlvuovMZLZLmnS2NjkveHz/HpUbyThHxvFYqZh9F6z2r9zf2dKkxJQ0I+1NmjBpT+e51MCjvVzbpl5r63fvKFOOycflAGv3Potp/ybwMiQW1VrmzXLNUNsCL88B3uhoW5++d7hZt1+xzt3Laj6YEtOYkfFbJ6b00+oZlaRF6L9ti9HWrChV9c/oQMeUusZm9JbSGK1OjVTb6IyOdbKuhbQ+PVIxZgysfcFd+ifMGCbNQw2OjFlsM6Lf2F2hAt+59XGjdk7IW+f9jGzEXXiEUMAbER/inRiLG7XvsYpWj8UPbf0jzvs129Zh5Bow8k/aZ5FTzBBw3s88X4JtKXg/I3O6bXg/Yj5332w7Lm3m93622XOwJAT0wG+z3xEMhh8YMhu2jomkx6jJTW6QAUigrN++U12tzSYtf6jr3nqXK4yGdCw1XnviqO5436/r9nvuMWk67H7DUoO2+c6zR9TXN6B/uufaZbPWvhHte0a0ewIvQ2JRrWVEm/fOnkiyJ0+1a2/bkK7fWOYm7IUDZAGHu6f0r0emVd05q6tLpDeXRKq2P0IHOmdU02dexHbxse3mHcwwXmyVmoY4D+nPdsdobRqL6wQIYZtfdk6ps29IMRMj+vCu1WcC6UaLtX50uMFIEKMsJJ9JT58ZfLD8ROpykYm98HrhbMgjXyj52RKQny1GRF4vKD+NfGyp9pw49mz5ab8rEJMuKfnYWdCO3N1i7G/IT3OEGjXZjMgf6O1WbHyC6qsq9YOvfMENJ5Rv2KK7Pvp72rRztxF02E/kJQSdHsM/3NkzYXZaX7rnGhcWLAcY0c7c2TMcFtVaRrT/akT7UuDlOcBT/OBgvYYiY7WhKMcZfShAMraGwRl9r3pSjzXMKClGqkg3WTgaIeOpxvgqF98ufGHKrPrHI9RLEs5IVpYRof9xZZQq0kiNc639p8+/PB2x4z6876S+/J4r3V87zeP83aOVWl9aYMYe5Yx3wj7DTe00O6No+06SES3VSEfsl2aPEDABAtpFhoBIURa0CR53CwbnwdgP5KDDoS0YsmCoo30g4P3cuOKo+simmofkZMnguQRLgHwMMaQFyMdG1pOMp1vjhA7F4j7nAW3jmPa/Q+izOl+wt8Ce3LnFmBSdVHNdjTKyc/XYf37H3Vv7re//qDLzC866081SgY6upWdQP32pUhuzk3XvnVcs0W+79LDrs8uINm/WcVG/xYj2YzPqdwVengMqMP7fC6dUXJCrrNREk3XnxmhR7kizqh+a0U9qpvVU44x9jzfctXUngsc654ymZQYv7S6I0O2l0boi22IeZ3yB9wPga70WJ56ob9Gf3brBeZ/najv0SF2f7ti22mUuPe/nPAaeI0h+MsmQjB87jrP9J8dGOgLi/dJsSzKiJkA+IyFGcaHyk9neDOYjPZuMgB0DoeUn0hMCpiTg/fzx6qslP9n3+NiY/unTn3DDDtVHD+ljf/U5bb3mTe5aQfylBjHtwbpWPX7olO7aVKSPXrs28M6yQLa1WVfgeUgs6noY0UZtR2EFc6cx5kvPVum6LRXO8OZeCEg2NjVrcnFaPz09raMmF0dQlxx9vjMwuy8xb3dHaZSuzotSYbJfXoW6zhy3trNPs6Mj+ujOMkf+R051qGs6SpsKs1wch5V4h2MX7MeTnxgq5MNoSWjMWq+ONBwdGbEefFyRM9NuoZgUIxzyE/JBxAuRnxwHYoWTnxCRBM+wed/p2TnyEwKa90NyEvudkZ/2vhvvc8e4ePnJ9J1Hf/BNk48ntP7K3XrL+z5s7TB5SUgGKL165HCNXq5u1Cdv2aSb1nJLxGWDKOPHud4lCAu2vZGMtGXY6cG0e53FQf/vxdN6y1XrnTQLht/gZvVsy5S+dnxazf0Yt0w2kQI3XR7uzkB22pmJs+bJpLvKY1SW4i8KDneZKUY9UNum9b4Y3bmhQA29Q3rsdI+iEhJVkpniZF0o0HuzV7yJe25bc1OLGk4cVgqEyi1UUnaRYpOTXXnVkBFv0rxTsPyEbKkMP+D9guRnUfriimL5TR45zpWfo2eGH0jE9M4jP1mqIS0x3rwfBIyz849zmc8z8tP2j9rgWFw3ry1DGUE0mdn0WPehwf5pTU2Ou+9cKhCn/vCFY2po7dbfv3unKrIvj9rLhWDtWmWycd5iDhCqjc+C7Yh19uv9r84FF+9AU49+frJdt21fc04ihANM2GceapzUNypnNGzyvthir0SLzZoHIywGC3woBPgz85B/fWuk3lpqBuXXnyHBSrtPH6/XO9dmaWdxpo609Jg87VduVror5fGk1bmYNY8RbbyOUHdbi6qee0jxbceUGT2psaFBF/d1KUXRFbu1/c3vUnpGusZGx84YrJOf5pmc/MQD2WvWIoyy/aaZ/NxdkqnVYYyGcUNiwPORnwzgk/305CckZIAfrwhRGV8j8RNafpL9jHf1nnhgOpaw8jOIVf7O6NICFfDtZw+7RMtX3n+dW/1qOcD48Y9GtE8EXobFgi1oHu1Oa+iQa9UBDOChEy062T+hnWuKQ6b2EXyD9rnK3mk1DEypskeq6TXDthjNbGf+s7Dr/bEdUXp7CZm5gBGEAH9/4kitPrar1C24+YLFZy+0DWtDUbaTVOF6Y4woMibWzQ1rfvrHWj1Rq5LUKCdlAJ5r1oygsm1ErTlXas2tv6KM7BxzZv4qePYLIYJJMeO80qRauvtVkhitX9le4s4B9I+O62Bjj2btuCRc0hJMDi6B/KR4GgkfnP3sPkd+Ev/5yefJT6QnEnQh+Qn491JQzj/Zc0I/eO6IMq1z+vyv7l5O89DuNhsKO7Paw2KI9pe2o/sCL88BF/lb++sUmZikVbkZrnefC8aQkYiHuqb1nzVTOtY1a9+zNzh6uDOwq0pG8qbiCL1/faxy4v0JEP8lPxd4h5dONuiT1682443VE9VtOtgzoR1lDKCH+5Y/td3c2KiWp3+kwtYXtbE4y0kyKi04HqfHt8nCPVnVqYir36/Vu29VrBklRANej+/9FP7K1j88ptb2Lr1lbbbW5/rUNjCiJy1uPNU7aoYe54jFYPNZ8tM8kVf94mU/XfLFGhESQMBQcOcYIAfy0y0HMEd+4gFb7RwobztHfgbId5b8NPLhDS9Ufi4WJJhq2/v0i30ntLvIpz++fVvgncsf1iabzKNVBl6GxYLtY0TbY4YUdi1HLuQ/PVet9eVFSrWLwgUIBgewdtRL7VP66rFpVfUELs18R7aPJMTM6uaiCL2nIkalKVHkRdyFDQUMvdMMqNmM+r9cs8pNmnu0ql21I7PaXprtvG44REbF6OiTv9Dsnu/rbRvts7ORzqi7bH9edg8DR96xxMAD7Yna8N6PKzOv8AzRQsH9bjPihw+c0IevKNHGPJ++uadaAyaGs9NTXd2k32jZzpWf/Fh/9tM//EACJtVIyGtXemab5/3YFis/x+w4bvB9OGjwPSA/SSAh881wQsjPWOf9vG2u/HQknys/DQsamIH47KXqJj1ztFYfvLJM771yVeCdyx9mA8nWXsOBl2ExbzvYTng/vJUa2vpH9aXnqnTz9rWuwUPB7EXPt03pm8etl53kYksDE1wgezPUGdhufPGzSjL1ti0nSneXR6s4kHEMBYp+qywmS9akPrijRN1mRI+c6tRQRIzW5aeHJBoGQnaxv6tdbU98V2mnn9SVm9epsqFDlfXtWpWfoYqiLHX0DCk1KUEFJkchwMOH6pTw1o9r9ZXXm0Q8O/EzF9Em13764lF99o4tzsved/9BbVlXZjIt3k9S//9w6hz5iWSDgNy/mdfOUxkRI+15vLnAFJNYZD5JwFx49tP2aftz8tMIDtH82U8IOOQeKa3DM86Vn2x4v6WQn/7JnlU6VtuiP79jm3a/TiZ7BmPeofd777031XbyqcDLc0DjtRjRDrYOaJ3FQqHGzwAXOz9RKk2dVd/4rJqHkHpU4PvfOwPvdO1vY1MRGhyNkKk/XZEdobyE8EZDIoTK+/UZiarISjaJNmqec0SJRhAGgr2LHAyMZmzcZFXVEcU17NfUUJeesViTTmFjaa6yfUlOQrX2DuqZI3UWU0mFGSnOwKqGYpReus7NQpjPq9EedW2dumtLsUnnGT1wvMX2ne86JL4W/E0UIbEKBIEszBJIMBKl+3yanbRGGB+RLy1ZSSlpik/xaTo6Tp1Ggvq+UTfrgdpPnrfab4ccA6Y08FxIe4hEG7BfD3hA5GBw7ScrThX6ErUmN03bTUIzl++6ijztLs/Rxvw05adQ+2nhwtiYegaG1O5qP/vV0Nln0u+VmQ8NXQNOYZA55VfGmmfHO56p/QzIXwYeaINYC74PnG7V8PCo3nfVKncuywF27R8zb/aNwMt5EcZ0/TDZuNWIdijw8hzQ075Y26XH63t005bVIUuvOAAEaRuZ0Q+qp/RwHfGDySqLv8rTzLONSx0jdqxAUsRsy3pPWU9rr21717pI/erqaGXGh/doeKenjtXpns352lLg04GGbj3TPKASixkd0cyw5yI6Jlad3T1qeu6XKu98UUmz4/rmMye1t7pdb79ms+6+qsS8xKx5Q6l3cFhH69qUlZJg3i1RlYnrtOU9H1Nqmhl8mNsdYcistltV16y/eMtWR4AvPHlCb9u10cnEhYB8Y/ZCw8mjGm6u1nB7vSInRhRl5z0ck6rU1dvdVBnmjHlyk/1SlYMEDZafDLb74qNUmBJvhEl35JoLWiicMQR7WjoMhh/OyE8ku8lPJGhHIPtJksbLfhL/eaVnyQH56Y3/IT+pfhmw/XzlwT3Kts70y++7zs7XP5SzDPAps72/CzyfF/MSzRg775096Sl/drRJLUaW7eX5rvpiLtxgtTHnocYpfcukY595s0JfhHblR+iqHJN8fTN6sHZW49MR5vGkEtv2ts2q3VTvhswI/dEVMf6BarOEc+niB0R68lit/pvFZ/lpCXq2pl17Oka1uSRHiJhQ32ORm+bmFrU8+QNdMXVCxdnpahmcNqMZcV4lPdq8yPSknqkd0v17qxWnCb3/hg2Kmx7V2IbbteptH1F8UrJmwhAN+XSyuUsJU2P66NUV2tfQpV+c6NBN2yocGcKBToOeaXRkWHUHX9T4qb3aUuzTuvJCtxY9UpKZAqe6JzVTsElrdlztvkdfAiE8Ungxk1f9Mmzeu6WzR+/ckOfm5wXHdCgASEQ7xuFRg+K/xWY/ITlDIWfLT7Kfw3a+YbKfRkB+b31nv3r6BvS7N6zTB3YyW2B5wPhxm3WIjwVezot5iWYebd47ew6PT+nf99TIl5GhwsxUf/XFHCDFqAo50DWjlyxOo7piR26MNvpmzUtFqHV4RtX9jD1FGKH8pPhq5bSO2ufvLI/UB9fF2gXnovr3FwqMLR2qadYnrl/tYoTHq9p0tH/SZRzDyVkKajs7u9T62Ld1xUSl0tOSrDEiXTbxaH2nxsfHtbogQ4mpGTrdNaLJ8TGVZcTr4KEjmr3211R4/TsVG2+xlhlaKDBL4Lnjdbq+KE03r8nTfx6sV9PorLZYhxSqnTwwzYVJnKf2PKHkzhO6blOxUlJT1W9eFc/FVJf01BR19fTpiSNNStr2Zq3bfpWble2tgOVdVNrSTz5/vDRkcvLFyhp97p1XuGwmeLy6Vc/UdCrR4qtkvI81dqrzgP7sJ0sKUHr2Svx3ntlP+63YCZN4XfYT79fnH3xH4rJke5Z52htW5+quraVKXSbjZ8CIds6dPcNhIaItONnzy89W6QoL8JEAXNRQ4JJEWbw4GRml3t5+N8EvOSnJkYDrTU9K78iCLCPm/fZ1TKt9ZNZNm1mV4u9RMZZQoEekGHWgv1+/s7vcXbhHqtrVPBGhrRZnhM042vdY/an2wW+qsOFxrV9dZoYx7Xrzh/ZVu7T2rvVFdly+H2EqNtJIHK37n9mv1Hf+sfJ33GC9c2hjAxDtgX0n9PvXrHbLpv3vJyuVmZWlvIxUZ4ihgAwcGRlVU+XLSmg9pG0FSSovK1FDa4dO1tSro6vXJX5WlRRobXmR6ls69XzzlFbddLdyCwo0abFTKPdDG7G8NgmPvScb9OtXFmtVZop1IEP6wtMndPWGckcgfio1n375iRw1z2vX1JOfVL34Evy1n4n2+eDhB1d8beTj/EIhnPx0XtS+z9wzyLzMMO9kz2CE/WXGVuq3vhB4GRLdwxN6vr5b60tCT/b04HpWM9Z48wAt1cfV09GmFF+WhgcHXcPHxMa7mGQmMtoaPdLIZbIx3S5srN/DheGYA99j+nt+YrQ2W8AO+U92Dysq1l8LGCo+A1SDMBu5o+aEojtPqdxiF2oe6YGrmrqcDM5MTXKBOzIr0joKJlcebhlS9nXvVEp2vp1Y+N/MSR9vbNPdW4qdB/i5SeyKwtx5yRkdHaue9la1HnhcN67PUU5WuqrrWzRi3rSkIFeb161WcUGOmwybZB0Vg9091nENRSYpOT3HybL5WgvPEmXnnGttxXdZr2U4MsakabbFbYEEDJ2gdTIpif6lJzgWMnvSTKVvYlr1PUOq6xtV3cCE6nqtU+gfVYdJRcbmGDRHXdCGdKJe0/vbz598QY5CzmQ7ToZ50QziNfNitNFygvFjwcmewQj762xHWYGnIUEPRSkQNYL0aIsBad7BgX6dPn7EreBLNUbjqZMaGuzX2OiouynE0PCwRq0jnTAbno9gwWBBl3yTH8xkHrALPWJSFa85Lw9404gd5cvRbHKGK6LlgBjE2sIsxVvvzXoiGAwGwqByvxnTZGa54tOy/HO5woA+fcw8AvEOvTTZNwaIMWJrV/+HQsDNlB4ZUOpkj6st/NEDT2vPy0fV3NKhwaERNTrP1qCDx6rV2NwuX3q64iaHNd7T7oYaWLEqHPhdTH5lxjgeiViqx4iXa50JSRe/Gpm132re2P7BW0EGZgxkJCeoMCdD5cWFSo6eVeepI5oc6FaEXffx2EQ1TURZaDCmx2p79UB1px6o6tATJkdftE74cEuvqjv63bxApi2RDaVt6GBB+DO+7PFQ4HFRmK8bocYxLDAYltsmkwQWajDky6QZT2p6hmJi4txCMm2NtW45tKMvPavak8fc2vQn9u9xa1Lw+cUAj0W2M8eIBjAgki8QLZyUBSaLlZiUqNSCMnUryU2xAfXtvWrpHjSSRCvL4rZEIxxVIsPWAZwelFI2XKOYRHO583hwDL5veFTZyf7l0trNwKjA8NLaoWFSdmJcU4N2NhEswxehp16u0UvH6pTqy1SGL1Up1vuvLS9WWkqSDhw+rqraRiNBjOIiTOaZdw4XLzpYc+KlkYGM6Q2NTWlocsaNhQWTn6e8pu3YWAAoyjxtw6kqHX/2EU11NysvO1PRstirtV59dSc0O9ip9PgoFeVmKb8g3zqidPXMRLmyvOebB/XQ6W638tnDpzr1dG2X9jb06ERbv0nUhbOvlzEeCTwuCmG75Xvvvfc9ZuxvDbw8B/SQNFSlNdiotVe29Yxw45VJGecC8rCKU0JSspJTfW5tEBbxZCCWrzXWVDn5wzqFvDdf7+8Bj9PY2aubVmW5aovqzgE1j0yrOCPFDCXwobCYVWxiqnmMdiUMtqq7u9sIMqGCrFR3/2SSByzEk2Tu7KXqNvUVXqWinW9Wsi/dvhreqCFUXUevipNj3epbR1r6LOacUnGOydNwZDCDnjSvOthwXJnTPdq2eYPSUlMUa7I6ITHRPKp9Pz9Xe4816BdP7FWjdQiTExPauLbcPMawYrJKlJKSGrbNaPuO/mFlmEfaVOBzCxGdMOmXl54q1r+cCz5PYmZ4eEhPfvv/qfuFn6tr3yNqfekhNex7Rq1t7UovqXBDHCO9XWqvrVZzdaX621vsvNOUZfGoJ0Hnys+24UlVdg7qhdp2xdixWGPfA2fvnQ1KxUl/zsX+uNjO91XCX993330tgecLYj6ifdJ+2ObAy5BIS4x13oRCVkp7aAgGJ92SbCYriEcgJPCuP+NXGGqKL0PZ+QVuffoM2/B0bJl5BfJl5fgzaAsQjT0Pjk24peOuL89yF6nKLmCP8bYgPXlejwYwSow4MjVLlVU1So8YUY45xkK78Pw2JA4DfEfqO9WZf5UKrrlT2UWl7rjzdQL87uONHdpVlO4GgJ851a6ouHhlmicKd06RjIeNDGmw7qhy46ZUVJivrPQUbV1XpqIcn3p7kbGzKsrPdAXJ2dZGJQXZSjVZV9s9pqTC1UrLyLTTDe0lON/ugRHlJkRqTU6afWdYtYPjKsoIPbMAaTzY368nvvFlpdY+q8KIQeUnRSrXPGhRaowSRjrcgkUFW3arePU6t8JyXmmFpkb6NdjeqPHhAU3almAdKUsMMrGT6TwsO5hs5PMlJ6p/fNo6MzsHn30mMHbGRNhHT7ToKZOe7SbVu6zjo8xvyJQKEpxhBJIqrkO3C+HZ16sNs/U/M6It+u6S82mZuwKPYUGW6bpVOboiL1kR48Oqa2zVnsrTeurwKb1wvE7H6trcqlFUJxDsUhngHz+JdxMZY4x0CcnJbgFPVu9lvfnC8tVOes0rgwKA2PR6WUYKkigjFnMMmZclA7rY9idtX1RarjV3/oaOJ2/TsYl0HeicUtOQxS1xKaocSVRz2W0qu+0Dyi4ut/Oian/+c4NLGFBJoKdu7h9RRkqiWPIgHMjWTZr8Gx4cMG+f5qQtnRWSsL6pRV29/e646aYcbrtmq9516xW6dfdmN7g/GxXn7r8WmsJ+Y0R9sHQf5VoY6pBdE9QD8WcoMMO6pfJljez5uVb54pRkBJm1eJwBcwaic81bR9buU93+Z5z6SExJVrpJSrK+HR3taqk9pcrnH1d3U62doP9a4Tm5TmRvWZ59c0muebdxl/YHLB3/kyNNOt43qUhTPT3TUTrR94r8JP5Dfj6F/GzsUWVrv2pMwdDRdw+NuRkAJGL4fa8CQt7ZMxxCejTr/eKtYf4q8HJekJotTk/UuuxUbchN1fqcFK3OSFR2gsU2ZpQDg8NqokSnrcct09bRN+Tuf4WEgnwkUlholbpAiBcZufiqALxene2zNDVOG3NSXfbrZPeIG9/iQi7k0TxgzJlZGSrZdpWiC9ZrIq1EA0l5ak0olm/nO7TxulssTvI5g53Pk3nguNVNHbp7qz/M/cXRZq0ryXPPw4F9Dw4NqfP0CW0vzXCqINrapq2rR41N7cr0pSk7M/2MSoA0ZrM6Wt+h/rgsZZet8ZMtRAcFiRnHmhof19rMJOc9KjuGNGZ7yZ7jZSEEvVRb3SlVPfw9rY/t06ApBErc+BjHHzHvkmrxYlzEjDqHRpRUsUPJySlu/O/ky3vV2tigiKgYDQwMqWjNRiNgjus4AEdi45h4ucO1rbqmLMtlIH94oFbTcQmuzjTd4uekM9lPT37GmfyMdPKzdWhCtZSf9YyotndEzQNj6h6dcl6Sla5d9tM6FzcQ737f0slPswEme3458HJRCOfRFr1ELAWnh5t71Wi9CsRhLtiWggzdWJGnd24u1D07SvXhK0v0ge1Fevu6HG3LTlDK7IQ6O7p1sKpez5j3e/bIab18qkmnWzrVbzIQYGiU71BFQM8eanyGQdNeu9CFqQmEOOoz70YihHU1Fksyxq5YVq3+5EkN9fQpOTNfvrVXas2b79HOO39F6UbAWYsDsTLPWOYDF5IqDKrs8RbcCJE6EH7PfKBkijrGxJxCNTa3ugQMtZjR5kV43mQx0emGFpOGDJQgwaMtpuxRpzmD5JwitxQ43jYUOCdURWzErEuluwFke+0SIYHPnIF9ls6ko+a4plqqzNuM60BNqwbJMNuBIXlNa6/2nWp1wyHRg91qrT6ueFMVyNYEixNTM7Kt/YmfZ91iuOFunsGYHZNkM+y7gJn6+ZlpLvzges/NfjJ1J9uXrIJMn4qyM0xSZyrHrk+aEXkyKV0HzcM9cqJZj9b1mQckA9qhx132syeQ/RwIm/08T9wfeFw0Qno0i89YXu5DgZchweDn09WterqqzfVy3IfsqF2AAw1dOmY/qsFeD475JSPjWXmpicpPS9SqzGStyU5xnm9DborWZlnDJccpwS1UOqo2k5q17T2qsx6Ugt4+kxOknzFaSMeAMt4PHrVbcH+ioV3vNTKTRu8cGtf+1gGtyku3M1xcz4UX5W4slfte1EBfj6oP7lVPa4OLzU4e2KfB3h5l5ua5eWuL8WYkQtrsvOMjprWrNMvd1vd455AqCrLCJ0KAGXCcSbARa4OGI/u1fW2Rmtu71WnkZ9Gj9LRU59GYekN8Em8S/Pl9RzXkW6W8ddsVb7FQuPPDaCnyTY6ccbWgTAitNM+fYTIUmR38LcYlud3U4Yf/U2kD5pkS01XbP6nCvBwVmXKBTKzmxXLqLO2gWFMvm3YqZ3WFRsyDdTZbfDYyojiLfTNz81VSsU4JSeY15/x2zgl5jde7eU2uhoz8LzZ0qyg303UMHjg37/z4K3bAhhJyRcp2/qePHFTHoWcU1dOglqrDGhwYUL6FIBC+37xvm8V5Df2jbuFdt+y8ecI2Uz8MT+H9GP9jhWwW8OU6LAQ7v89ZfHYi8HJRCEe0D9rObg68PAfo4KeMZASm24uyXKHqGiMOd9AvNWnCwpc0Bj/kVNeADjX16EBjl6ra+11xLTqeivEsC+RzzRuRdVpthFsbkJ8bguRnlBk85Uesj4/8ZI18Jz9HLYbo7NH1JRnaVpThzose9OGTrSY9suz47k8Lwxq2v7vTjGPY4o8Y1VcddwZL1QjPs/ILVVCySpF2YRdDNDqWmtZurbHzX2tydr8Zz4C5tIJMKkIW/n5kdKxbH3+ouUbZGalqMc8/4m41O6HWjk53gz6kVHdPv/bU9Stt/dXKKyk3AuA3QwPT4e49WTGz2pDvU5MZW1XfmAps/8FGDZDj/PYjj/5Eq2LHlJ0YbR1kvEto9PT2aWw2UhFZ5ZpQjCLHBpVoxpy5+VrF+3I1MznhMpVJqSn++7UlJCm/pEwxIUrV6CzpSC1ydfdA4w5Dp7pHlZ/lC3xiHtg505a9ne16+ZffV1rDcyqabldpRJ82Jo8rbahJp17eo8HpSK1as94t40cS5lz5OXlGfrIdae5WQVqCGxqaD2YHnzWidQZeLgoh6Wu9zzN2Aa4PvDwH9Gj/seeU3rWtVIUhVgWmEXDJ1LpNWA9IGZQ334nv9gWqCNDQXOhUk3rZKQnm9RIcSZkmAVEBZVEs9z08Melk6oB5Sao/2H+5ERtj9oyF7NQPDzWobyZa28rznLTkPTyAv8zLXzg7FxPmRSg34nMdzU1uyAE52dPW6hI02YVFfpItgmjI3EdertKHthe71P6/PFelqCTrhHLT3VDEfKCXnzUjqD95TP2Hn9AVBXEuRQ7ZyN4l20at6OjEhI62jWg8b4tKtu5SSnKyizNDgZbhetRYJ7U+NVK3rCvQ8yannmsf0o6y/HM6D4g2bB7h4f/719o5U2vtZ21o59VkHV1dR7+u21Bs5+ifXTHQYx1C5ioVvONjKt241clKSNDb3qZTR192N1ys2LpDicmpzhMGA3Wyt6pRG3xxunNzkR493uwSH2uIZedpZ3etbWtvqFXb3oeV33vMvH+JEozM3jEoHyPBcqQnUvE73qpVW6+0fTIj3K6wbSSQPHtwtmrXZXzSPF/vgIoTIvXubSXzFmHYPhY12TMY5+zNdmK/JWLeVVchy9HmHt28tsAZx1zQ4Bg5J4vnQmMzLZ6VgvNNQpZlp1lcFa/yrDSVWE+fYPEMwSsrVx0x2Yn3C5afSNNg+Unt4OqsFEdOj2SAjFZ2Upw6+wZ1tLHDzZFq6wkvP5F5fB9ZSBkYvV16Vq5Lk3OXlvzScqUwZgYWQTLAgnbHGtosPi1ycvaXx5pUah6Wtgi3B84BycbFpz3TsnI0IpO0DU2Knpm0uMXn4ik6nZq2XlX122cLNqt8+26lWkw0xXy1MOBaUFVPDeWqtDjXZic7GAKZVZ7FO3OJBihNG+po1uTpfa7UCwXTZjH4iF2jvPQUt8/YqAiL20Y0llmuwl1vVmpqqvsNDVUn1FhTrQz7DUUVa5VkJJsN0bkRfx1v6NDu4ozAjIs2xdmx6FjCwV1r2/q7u9XwzE9VNFSta7dWuNkDg9Z5040x9BFjsT1eLHJ8ULVNbYrJteuYlnaGiNgBGVDOgWQeEpTpVMjxgw2dLrHGoH442Hl82jxa4NXicA7R/uqv/oo10v7M/+pckGSg0qHOXD0TAhcCFxJ9zkVwBLQfx3jRsMmjrtYmN6FxVUGOES5NpRlJzkuVGpHOyE/T8ac6X5GfVBTg0SAdDRUMLgQNVG77WWP7qMhEfsY4+TkwNHIm+/mK/LSLYz0dx4EIMUYMViWGutFGusXKxWBQZlbb+spkz/srW7ShxDxHGJpxztxMguNERZtksUc6gTQjfERKpnrGIkxuj6umfVAneqxXzt9oMdEulazfoliL6cJ5Mg+0O0Mgs+YF12Unu7loxzqGNGUSjxvoz/19eDDuPDPS263q5x9TucW7KJLhsQn1DDKFKMoImuQSGW3DU4pbe7XWX3+7ZibGdfC5p9zdRQusg8otKjkzTBEK2MJxi69vXZvrFA1jZ7lZGS7mCgd+C9L56DMPa81krTZavEknyhJ1nSZDKWHrGxpWr8nkVJO6mcmx6uvtVV9EknyF5Wdl/vjV3gawJRJGJG8K7XuENKFg7bXoyZ7BOIdoFp+tt4v/scDLc0Cm6XTXoDupLYX+2CgUyKL19fVZTzqilpYW1dfXW+A7oPb2dg1ZY/ishylftcpd6O7ODotH0l26F30MWTIsDnHxm11UyFduHqzYYjnSwEwurLVz4GYWc8lGR8AUDeI/yEgWtMIM7JXhh2SV+hLki42wmGLSDbo2mOeDgI0mj7oGht1v47yoaJ9v8H0ueL/fYsfBwSHdVJGnTgu4XdF1cY6TKKGAVOvv6jSpddAZOAXX7g6hZqAp5lmTcksUn1ehwm3XKr9is7KKV1ncmOcyoXwG44OscwnjgU6E+Wtxs5PanJfmftuxziElJiYqxQz8nK/hNIxMQyNjGumwjrCnyS3mSrV9fkaKfNauzMQYIo2eUaHsq8yb2XlSv4o3LiyvMCXgX/MjHMloRuRaU0ePblub587xiao2Fedlud8TDnQCE2PDOvnAt3T7+mwxsbahvceN6+GR6AwiIqLMu41r2K5Dhi9F40ODauifUlrJWleRBBlDAXXTY9eL0rJyX7yyTBm5E50Da+t/NW/2bODlohHKo91oD0z4DAl6aWQdayVi/HNB4/ZaL9LZ2elIRg9RVFSkwsJC9z7v8Twz059dolceHBzUuPW4XHyvoZ33s+dz5Se3dfKZvMC7IRmKTP7QHhhMXfeADpukPdDYoz31nTo6V37a94PlJ9lPEi9e9rMwxZ/9ZN3Gth6LSYx8yE+m4bCiFckfLgjyk1sz+dfkf4WAnAheM9065StKMnXcvG9d/7hLzoSKz/j99Kncp2zvEw+psfqkBs2T9FiM09fdqbb6Ws2ax5oyrz82NOBKrsZNDbj7oXFcO353W7M9t/PAG4YA50bpVVrUjDabB2AW9HEL/LPTUlwHEgrs25edp+bOXuPZaUVNMAV+xknH0XEjnXV0vUmFStp6s6KSM9TT2uhkN3crpbTO1V2G640MtBmeaMzs400VOW6NlwNNfS5d7zVlKLiMZ0udRvc/oHVleao2j3jl+jLn5ag64buUzKUkJajRSEyG1pcQpc4xKaF0s2Itxg3XS2IfbdZOiREzzvOHmxdnv+vvjGi1gZeLRiiP9gdmAGFXvaJnI4W/Ls/nYq5gQKquri7zWP4eMz8/XxkZGa6gdsKMhC3NPFlKSor9MP+heaTWEa/H51iHw3tvLrgGGA6VBblGmO/vr9XN65BlcoPV/3mw1sVp163O0yojEYXGTn5aD0cFwcGA/OQ+2mQ/qagnvc1aGRAQ7+nPfkJAf/azwmSol/2kgr45hPzEqHBYL5xsUpKmdLudU7p1CFXtfeqfmlW29aycI1tIO7I/MsyQ7PMpr7jcdVbufmd4LDOA/p5uDff3OYl56Pkn3a1uyTJ2NDaoufaUuyUvvXUo4+YvrOiVHReh9XbN6ruHVWPkZ6JuOJtmP3inonWb1DNh3s2OHR81q9TkZI1HJWokd5OSjWRx6dnWvlJB2SoVr17rxiQx5PlIBlAhJFcyTFVsL8rUqY4BNZg8zrVYNCzsujPDov34fiV3nZTPl6bnqUA6UqN260yTLETYtLpYrV196jVFsX1dqQsXyJZ2jcyoKypT+SUlZ+K0uWDmR6vF9pwT6meeuXHz3tkzHM5pa7vI80/2NKP97p4avX/X6nNu5g3Jenp6lJeX58hEj02j84hsxMNBNDJowWhtbXWeDu/GZyhILSgoCLwbGsRtFKV+cOcal0iBQEzJf1/QUmVe9hNvgicmqCf7yZgNg9ssr+2q/SlPsnNEShEbQjpISq/GhEngZT+ptxuamPRnP20f1OKxEcestphwd2m2k7x8jbq9//vCKWVnZWpDkcki+6M/03V29hMPgpEie8mADhuRIJp/Ko7fwHg90Nuj4/tfVJLFPtxWqaOpQUWr1+iKG29VYnKK+0wwaHdmc9eZvNrsi9H1Fbl6pqZDezpGXMZxoUF9vk/n2NVYo67aKjcMopQs5RaXOq8aFx+n0or1Ln3vZOIC+/NA8uG5yjpdnZ+iW6xT+sXhejWPR6isIDvsPpCNQ4MDanzyP5Xdulc5BUV66USDeTLzpLkZio+YUFZGmp7af1JVDa26yjxdab79PS5Wp4ejNbDqZm2/4WY3xhcK/NbKpg6tS4nRzWtyXAccBoue7BmMs2hrpFhwsmePGdWxlh69aU2BM6ZgMJWEC5Obm+sIBvFYEgBPhbfDc0EyXgcDcuL5kJg5OTlqaGhwn4es4UCVPtKyOD3ZJUeYGr/OYpBgL4thh5OfZD9L7LvI3zLbWCefWdXIo3ov+xk0+E5c6Abf58hPv/dL0eb8VNc7p1rP6rWLm0keG6U6k2B11oMjl0LJT4iG98JYeU5aPMGIE5+Y5AiFt2Lj5u7cqTMrr0Bx9hk+R0yUnp3rDGWuJ8Gb06mMmxRenR7vfvvxjkENzkQoJy20BzwLtk8m66bnFap4y2at3bnb5FiiWk6fUsna9WbsxW4oJJyXCAfakSX9KASnY3uyqtUt18ACPuFALAvZWl9+WqVJU8qzuD3CvDozv9OTY9U/OGIddYxWlxZYZzjr7tqTw8wEmTebjFF86RZl5Bdq2uxzruFiJ3S2/UOjKkmJVZnF9aGy6dZe5zXZMxhnRZ62o3kne+IhqJnDaOecq7toGAkkcoZjr5GDlZWVOnnypGpra9XU1GT6/tzOADIS0PIdDGbz5s1nYrxwYPlrEiOkaRmT43vp86SGPXDakI8eK8V0PaTLijejHxtQ2tSQdpZm6c0bivTWjUX2WKidZWYMFrtx4V40D/r9A6f1b8+f1Hf21bhynxMmQ8enZ20/Cc6w5+Kqkiy9fUOBritMU6Gd3ph59pO1zXreJM/Th2u052SDTjZ2OBnK8uMYYZwR1BHROghu40SShGkmDDkUr1nntjWbt2vH9Tc52cZvdx5lDhhqYA6aqSHXQVB0TenVfAbtAeKzDonzpua9xgbGNNgzarFbrrbbcTNNrkKyuV50MUBh0JHS9qBnZEJJ5pnmAyOMdlbqHhxWenq6xWGJ2rq2WFtWF7jEG/EknXx3d6/tN0arcn1uwipjahNRCaYCfNYhuB2dA4jGpNhYi89ZIToUyQI4r8mewZib4pl3sidSgyrpzMCExmBwsRlz4bG/v98RDg+1du1abdmyxT26MRkj1VxAPho+GHhFPF0oAwJ9o+POeDgevTZtw0Iy5wMuDCthnT592rxLjDXGjIYsHkq2OI81LPB4a7J92mGy7waL+26HgJuKdKvJnc0F6dbhRLmp/U9WtTjpGg7cGeUGk213bi7U+3aU6MNXluoDO4r0jnU52pGTqLSISXV3detQdYOr/XzGSHigukmn27rVZ70sVfukvZFcVDfEGVHi7ZFVuMIlQTxQzxdLfGUymA5pcHLG1YLSqYUD3mPKvAXlVMjTEZNskxNct1n/fELzrFTRuH243YQ1zHPA9WJqVYK1MdcLKc/qyAytzAdsD7kdl1VIVsTUEZlh/m4SvWdAA6YWsLl1Jomv3bZa2yvMC1u7T5hPG49LV5IvI7Bi2bnnyjkRfjAplvDhlZt7nYMnA4/njbN+3b0LTPYkziGrh2xCss0FZCERApItcIYkvCa5AcnwWmQYeWTD0Ovq6pzn8rwgcRrPeb+5udkRjoYIBufxcmO3NmHsZnyM6dE4q4OqRBaDtrY2dw6lpaVuwBWZhCflfL04MpT8pMDVLz+TTHYmu0Ldp6rb1GmkWJuT5r4HMPK2wVH3XmVbr+sQCLp9ibHnyM/1uX4JSsbLy36OW2fSHsh+UvvJlKNe2x+9ND+TcwrOfno/HdtnSzJDPmzecnVqrDbkUXo1rOr+MeX6Qk/29ED7E8twX+vWBrs+RrTR0WE1153SqF1P3p+wznFkyP4+bNc3JtZJXDJ38xEY4LEZQjHm6oZVOW4B3mPtAyrIyQhv3gG4KhXrdJr3Pq4N5QXOM/K7meXAzVUmzFszuM+PRwlMT0+qus9sMHu9itduMi8dJhFi58SAfIp1SOvtWtARhcFn7juPyZ7BmEu0eSd7ctugA/Vd2lqU4fT+XNCjeOSCWBgxhcIYLdlEyAOpMHAIxzgb75E84bMkRTB2MpZ8j5sAesMAwUBqMI4G0bCuBvMqeJdi09aLBV4X7wrBPE/M+RNnukp6+xsGFQqcjSOgXSAWtcGzQhqqw1lshgFY4safH25wMxvI9tF7Iz9rgmo/yX62DIy4+IDxOuJLsqlkPyssbnQEDMp+5iTGKHrWP/geKvuJtGc1KvbF+VU2d6u5o1t3bSp0WdAR82YPV7VrW2ne/FXr9l3WlWwzkiFZIR0erXLvixrq63UZUIoN+qxTIkVPxpS/MbePND+ECAeGFOg0CpKitSk/XZUWA3eMzri6zoVAcog4v/nUCa32UQESZ2036Tqawux0V4Hj1k0xsnONalo61RyVq7QN17ppUG5R2RAw+qq1f0jZcZFaZ+0dvKLzHPyFEe28Sq88zCXaN83gwuovEgJ4kusr8lyFQSh442J4N57TMJ43w3AhFl4MI1+9erXLMPJ3PgfJ8IRuHwHPGMrgG3r8yYl1psPJAnKvMO7/FW40fy7oDCA5+83O9q/z7pGZ84RskB3iLRYMsj9Y2eTGz0iCfM9iufKsVN1m8RkS1Bt8p/CaBAx/w7NRAEClDbHeAWtbSAgZu0wK8R5xJDKWOlA3+G7fXWfEo0yIGRBlvgR3HzYKenvMWFjzhLpGytASI6a1s9Bn52QGaOdIGdpzp9vN+8RZh2Bt5bfJc2F/5LcTj+UWFivGvFVecZlLvviyc1xbDdv1oQok3tqJccDjL+9xiZo0u55zO8Zg0BGcMC+7PT/NFSBwey0ZYVgBeiGw1+i4BI0Mj6rn9DEVWefTZB3N4VONboB92jyWt/R4t3U+h7uMcKt3a+0VuzTtpO+5YJ90UHjZAovtWFIeLxkK9rv+xIg2v8sOgzNEM5c/72RPLggXnwp8iBYOGC9EYf0NsobEX2xeuh9ZVlxc7Aat+RygaoT3yDhi4IBECssMhCJaZWufG+coM9nFYCdbgXmUUF42FOgE8KwcH0976tQpF6cx9MBrYkNIz/PzweMnm3XHJn/R7c/Mm7HqbmLAu3DxQstPfyzoZT/5HYwTUsHhph6R/TTvxyPxIHEWQw78Vk9+npl65MlPM5Y1ZoTbzOMTS3J8QLKGccaGnkFXF0i74v1Cyc+ISDtXiwGZ7pJq8U1aepYbr8suKFJqerrLiFITSsFwW12tk1+bd19rBJ0//uMYlF7dvDrHKYHHT7YoI8P2Z795MYi1azIVm6QWZH9Pm3xxtCn3URh3QxnMZG/v6tOBdovh1lyrws273exwf6nauR0AiQ866+GRUTeBmFnxoToK+0311l5fDLw8bwRb8LyFiwSjVN3Po1/PALKQGSLewZjxXniQUIkNspGQD8/iGTYkA2km60INXpOQyTAjxVAYBwNuLtEiQW/tkZxOAJnKvtg4V44Z6rjzAVmI5MCo8bYY9HxxEO+cnf2MV2FaklaZF3QTZ9cV6o4tZXrb5hLdvrFQ167OM1IlufUTX6rr1A8O1J7Jfj50olnHrQMcM2lI0TBSFVkNaTmGBzqnneZxr8xL1uhAv6rIfh59Jft5oqlDnf3DbszQSdBYM2JrJwZ9ZzWtWDNYkiDJaekqLKtQYfkaN37H3K9t19zonodLXnlg3/Yh580BbYUXWiwYSihetVr5171LlZElqh6KVKJ1BKvLipWRnqaD9T16vs+80ta3qHznm+RL92linKUSQl8LrtcIGUd7dImQECQL4MeBxwvCmb1aA73FDvJg4OU5YED2mVOtbmrL27bMm5x0QAqSzseTYcAMSOOxvLExej0kJgmPsrIyJymJ0/CEfNb729wfTl/5jRer3c3EScjsqetwDXXtqjxnSIsFXotBdDzXvn3+KnWGFTgvjunz+ZyMXCyOtfbqJZNBv3HtOou9+vREVat+74YNgXfPDyw7d7zyuOuwiF9ZS6R/wGKI3FxFmsdgJWEG34ntWO2X2RQQHaMljqYsmqGJ4NWlgsGAOal+ph35px5xu14G3sfVZY8D9t7ENEXOUS7tzm2muCkFlfVkP520sjai9Gnc4jIKqRlwp3OiQw5nqngPYsmjpxr0J7dudOf6v586rp0bK9x7C4HrQqw4PjpiXjXbJL7F+c2n3ZJ3MdPWmQ+OKCKzWGuu2O0Wf2JIgGGK+UDMWGPXK3ZqTDeVZbqC9jB4rx3/B4Hn541gos17Z0/c688P12ttbpp2FM873OZA4AlpMFwI5pVmkfLHgCEZyQ/KtPBkSDmMn88jLT2PMxcjdnG+u7dG79ha4moen69ptwswqxvXLO4u/uzfK3jGm9IJMM5XUlLivCrJER7PJz4DDxxrdNKMIYDHzMNwnu9YRIc0F3jXEydO6JFHHnEJGzKimzZt0po1a1x7ltlrJDWg04E0THjFU5CNZUAc4j1Z1ebK09bm+KzXdh93IFNHDSY3wif5Qjzpf3vWdaKcN6luCMgyDBAPAkLEoYlpixupTzX5a23vs7gqLTnB3UgwOoq8r3/QnJgHz+ZVnvAvx0Cm1rT3aGJwQB+7bq1OtPXpx8dadOX6cve9eWEkY9mDzrYW1Rx9WVt236D2pgalZuU5J4CnLSgqtN86rcG+fkXa7mKso7YdB3YQGkjmY81dyo2Z0a2rs105XijY+S3qzp7hcMYF3HvvvX9tRAtrGTT8/oYuXVWSvSj5iAEjy7y6R49IeBD+jtfyvB1GTwKC18Ru8xk5RbHcoZJZ3SQLGnuHXEYv1ATUucBjkvFk4zyQqBgv3gsPzLkQp82XcQwHqhu2FmY442V5OTokYqjzAe1y/PhxRzQ6H9qN86E96Kzw8LQh50vvjvEifdwgt/XMxHbIUGQ1c+5YauLKwJ1jMP699Z166FiTM/zT3YNnTT3intejRlKW6/ayn7Tpaje5lsLrQPYz85Xsp6v97OrV6dZul/1s7xt062FyrOhA9pP1P9g43+7hUbVZ/LQmPUFrclJ1wlRA78SsMtIWzhbzfYjbxoTPhjpXhla5f49mpsad9OxsqNGUXd9OU0it9afdHEPmEi7k0dhve9+QcuKj3Ax/JHMo2Of+9L777gs/8W8BOKIZW20/C0/2PNzUrRtNsoWqgAgHPFlNTY2TkUg1vAk/Dq9BPMTf8F5kHzEq3psPTNFhKYQ1duGJz5hJi2EQm8wHSMY5cEzkGEbLxvlg1OXl5e6cSJRAOrzu+cRpjxxv0i3rC5zB49FuqMg/r/t8cVxkNEkZzpFhDS8hg9eH/DzH40E83gsHiGW2robuYZdkIQFzunPAvG6TS9ZsKEjTajMqph+RiEm3eAkj9rKfZJYpwKaelFswQRzuykn2k+xpSUay1gSynxRfk/0sN/L4LKabtbYj+9nQEZh61NnnMnrDY+OqbGjX+sx4Xb8qx3UKdrF1tG3AVb6w/wV8mgOekhiR5AYJmJT0dLU11rtlJxiGOHl4v+uAiivW+WNGu77hgK2hAnpNchYlx1hbkXEMa3/nPdkzGM6SFjPZs8MuwmIne3rAWPFoeA4MBEKR3cGoMXwMCnJR5xhOKs4FA+ak0onPIBkVIoW+8NMaAEYMoSEQx8IjIFXwbHhWjBhJy985T+bMuQuazBSchTsVxqRYQwXZyPINT9rzOzYWLeq7HAeJSCfgeVQkNV6e4yMZOT86BBJM/BYQKn4NBp3QiEk9BvTBsbZeVeQg+43AENXIF5z9xPsyfAD5yOaW2We54ymzs8lSEoMGZz9Z9Ia4iuwn3o/a0VVkO7P88/68wfeiVPPMZmWR05PaXezTjavz3LXizLmOR5u61Ds25RYKwjMFz3wHweTjb6wDSs0nZHOL7WYyPBNhMZv9LmsnPpNfUu4Kn2nP+SQpx2FhVq45c9CK0hJDtqnt41nb178HXl4QnJ+0Hc17d243zmA9Gw1zvsA4PI+R5AzXb/hkJImHMO7z8RwMBNMD02uTCEBAkS2aD8hWJCLH43wgOR0A5MPQmSmAUQMkGqTD0JFyiwFtg9ECKvpJyoS6YHPB8fH2EJ42wKNybpAKItFmnEdHR8cZ6UjnxPvzGRBg5Wg6SKpDIIX9TOe95oKz9Gc/o5RkW+yMtU17k+oO7dNsT7O25Sb7az83FVlHQvYzX4UZqbbPCSdFWYvx358/qW9b3PxgJdnPPpfkQGEwzrnLpOsd5unv2lysq8vsN9A2/kM73GWxdl5chPYfr3UL7750ot5lPzvMK7LeDMkKlh1kIxHDHDMW/fEXWadZvJqs0jUbtHbbldqwY6euvOnNKlu/0T8bgh89D7AhisgpveJG/OGcmV3LXwaeXjAc0WxH69yrMOCiMoYWLlCcD8gcLxYjC1RcmG2P40pNSVywV54LYjLGl1i8h6UBSNDg6p0MmQd4Mn4DMQ/PMVwkLRcCD+eRzAPnCykh6EIGDShtYkAZcKdLKtLDgU6GRBCJGKQibQD5aYf9+/e7doJUxKocm/bDq3nnCMnw/gt1TqzdSBsxm2DYiMa+5usoeb/ZlEdra5tJ63zt3r1b6dYOE8MWA8dE2m9KUFrktKZ6WlQUN+3W7YR4EPA2e9xewsyFONcWT1S1uMWbvvpClSvCfvZ0u1sZORSQo2/blK97dhTpnetzdGVuktIjptTb1a0jQbWf+1n302JBZB6zpImlEqwTofg6ISHeOvEkN/yQanEZMxvAgtfOTI+MdXwUnbVfyoaC7eflwNMLhufRbnKvwoDMDBk+wAVcLOh98ST8IrxDkmmIuJhBDfdVyZdqPcn5jQe7WkEMkt7Xn2mbsUDbf4P1cIBYHJuYBqNlCg5ewxHf9oUXwdiDgRGTnIEUC14sAyVgXu0nd7MMl5hhn8joxsZGJwfJrnJsvDvHuummm1y1zPr1610R9rZt27Rr1y4XrwHOm85hIZJxxqT/6bGJGckk8jxczMhvRL7iYfGiyFdUiLvTqP1t1OIrwKBws517Y12ti4s0NqxkI19WbITyjMMbsxJ145o8vcVk8x1GwBsrcs2rpblz2VvXeeaOPXMRZ9elIjvNTTOiYPtdW4v1gStK9eErSnTPtkLdXpGpDb5YxU6OultY7TXv9/ShU3ruWK0O17ZYPNitQXMEEfbD/cXXMS4Rgwzld4cDlxbZD9EW6KyPBR4vGO6K3XvvvV8xows7vZVzxYs8ZT0VM5mZnsK6+4CLyk8J5ZnQvlRddHZ2mLGz0u2I9UJTyrFGTbYeKCICCYT8C7h4VyMXvmHwFqzDQYEssqLJXlNXSHVEKHjxD54Jz0XshUEjFfEMeLZg2RgMvgcZ8IKhflswHjvZop0mkYhXnqxu0fbCzHO8Px0Ox2dfDCVwTI7BOXBujBsC4lrP8OkYMHi+Q1vihXmNt+W9cCDFT1UJRlackaSG7iHbh7QqO3Q9IQTGuyKZgzsdzoXOkk6Jv3NMOixkd4d1DsPDI6qvb3Bxbm3taXfH1txsStBiXfaTyg8SVVlJCTrY1O1kNTGgN2ZGrMfsarKfz5xq0wmTndyngAm2ZE0ZxCd2PDv76a9+qcjyZz9jZmeMZCNq6erTaVf72av23kD209rRZWSNRGQ+HfFcB+sO72K0w/Xt2mT7qrDYMlwixNqfWdXnPx8oCFF2URec7AnwIquMIFSHHLHAmIuH0RMnMbjpxk6Mdf7VnvwnzMq7bmEb8zopySkmibJUVLzK3Dz1cMg/pMy0fclioRnWpRi05yP2nvHflVye/cNPtg/4DcYahRnSHJ8sGBckFCATBouxQDoe8SIYK0aPceEt6MHnAoMiPoJsC3mQR443uziGi/ro8Ra3dmJwYSrngBeDUBAb6cfxKT1DJnJ8zg2Dh1AYLqSCYJwH75EgoZPwxh3nA2ukNFsnxF09mVkA6YghQ3laSI2n5bdCtLlAETCkwLlDNM6VuBqyQz4eaWc+588c+4ceAI+QnbiMBMuLtZ3KseuFhGWmw8OVzS7W22Cx3Pr8NFf4TFzJXEMG/cl+vhyU/WTRpWQjMfEfUp3sp1f76RZeyvZnP9PjotyUmF6yn529joD+7KeR2OwVIzIxpIN1bZodH3ULBDEkEgrWPhc82TMYEWaAudYgbYHXCwIZQBkQlQgsLc0j9XcMhFJo7B/H8fdm6Ynx9jcz+MkJ66FilGjyM9L0tx3VKASR8GD2i2fNswUe7R9rB/vRESQXzibaL482KTcl3mXOqjr6LR4YcitxhRuvwnCRihg6Bo1MpEfDkOmVMQ4MNxTRMD6+u2rVqnkNm/lUX3j0iP78rTtczPjFx/zPPUAOiqghEPPyIDwEJ0bDYyDVOA/OEcPEcPk7x8cT8zf2wW8hliN2w8vOB+RrZUufKnJSnSQ6bMaKoTO2NxcQzSsm4FyCAYGQtRwbEqJO6CAglEc2OgLvHBfKHP/dQ4f0m9euM6LE62sWvyEXryzNdMMPwL/shIUEFoMxCO0tPTEwevbCu4QMdGp0Im7IwTbiYsZ3PYtx37Xr4RbeHZ9WnxGaW0F3mnzlEUKvykzSRmuTCiOoq3YJAWuf75nN3BN4ecFw52U7i7eNco911mg77flt9ngr74UCPot/8F54Me/u+6SUyQpyJ1AaBcObtSPQkDQKktNnQWeKPSe9TGzFD6TXw2vbQ2DvXnOdja+9WO2CcCrg9zWYcZgc3V2W46obQgHjwagxCEhGj4yEw7AgGH8PBz5HL4/Mw/DDgek6VIX8/ps2uljtx4fq9PGbX5lpBLGQhxgssReEI8sI8QEGSvIFMmPYbBwP4/UAEfkeSRT2x3l7CaZQoPAbL3D1qhz1WGfIrW2p4A83u4H98ls5p+BOBbLTKUEmjnfkyBHXnhCK8/Qyxpwb5GfuII98HmkcrAQo8/r3507ot2/Y4K73Pz5+RH9029Z542tAR4Ang4Re5QulZ9gW67Y4AppMpJoFVYX3ZKoS5OP34qkYhAeQi/I1Yn1ARhY7nD+Om/2YtfM/B15eMMIewQ4QYRtdZ6ld9LX2/E32/G08dx8IAY+AM/YPPxoCkuplqW7WzKPKnqUQaCj0MME5cQ2NwTIE/HAkF70V7e81gPf4pz/Zo3vffqVLgBBc01u51ZLDNBTGg4ET/2C8GBRGjjExaD1fD4w38eKn+QjJ+BlB/ru2l+n50+1OpgUvEARIxuAdOS5SNVRMuBiwH5Ip/I6Kigona0OBwWbuGXbrhgIdb+lXa/+w3rQ2P2zAD9nxVrQJ5AGQh9+PPORvtBUk92QmnRVtynfxcrwHKegg+A7v8R2kMl4YshOHfeSata5Duv9Yg37/xk3uWBcCKvWH7BpRehYRxWqMkW5Ig1CGe42z8JL/jjGmkuycKDr3V7wkKMceXVF6GLsJhv2mXUa0vYGXF4yFjzQHdmC6oAx7RGdste3NtlGQHDKZ4pGPRy4EvROJDLKXTn6akWKoZ8vPGCc9aQymljA/62hzr1tC7q6tpW4/lA39/EiD/vh2TiE0MBZ6YAwIEBPR43LhF5I5gLgIUrAFe5hgfGtPtTbmpTuP8f39p10h77WrcgPvvgLIwf7o5TkHb8PLhtt3OCBFaQO87dz4kQ6OUjkUBUTbW9dlBjeu2zeeG3+562FEAQyY4zlpG0BcxnvEtPMlXgDS0hurRALzmvPCs+El8XSUqHGNqf9k+W+KDd6z42ypuhh450zcSnKDVL/9yXViVJg4+ek6+Tny0zwqbYIHZJB6W1GmthZkLMgAO16eEa098PKCcd5ECwc7oSWXn8SCuPs8NLhtlMh4SYZm8xw/OVTvqq3xam4g1H7NWUZr321pbbHeusb1/lz0ufJoPmB4yLO5xhyMLzx6WB/avcbFCl968pju3lbmJjSGAvvDI2EknAM9PxsGOZ88nQtIQHJl3bp17rvBQFJBNAbyd5Zn66XTHfbXc4uuMVY8E8RABnI+nBseHK+FhyI+9cb4LgT8Xr4LURlXI0YkO/vdfadc9nF3+bkd0kLgvCEy+6XtAMfhb6z7wozwuXDkNCODhNgZHfzPDzdqQ36aW81tvulMBpKF8498LwJLRrRQsB94UfLTf8cP/2Kec2d0Q0Dio2OtfUqORRaQfAmWn/77aM3YhRkzz+Z6WOZTmcxYSnz2/gP6szt2OJL/7UMHXdwRnHEMBYyF+BEpyHMMxcvmhYu7goEcxkMiy+YSjewc6XKIT2p/f32XKYPYs2Zc4OmRexAKMnEeHJdzwCghmXcML/GBYV8MvvzEMb1jW4nKMlL0vy0+u9u8WahKlfnAeXHuniz1wN/pvPgNi+1EazoH9fDxRr1/5+ozY8RzYW3BZE//uMtFYuGrehGwizNrJzpsW6U9/4k9fsI2qlCwxGz7Ibts+y3bvmdbn/uO+57rRlygzLDCXJIB9DVJkStLMt1nuFskkuQXJieZzsNtgPaYbKrrG9dYVLymouJMsjLG5L9VD0R1pL4IIEUgFYRGmnDOC5EM0MMT9+EtMG4GipFu1gaBT8wP4jw+i9HN/Q6SnF6biZUE/cjxuRUhkAjiMP0Gr+CdB+QjGwr5SR5xjpANz8ffLhS0N2olLd5/HswE8ZaaOx/wW9nmKgyzKdemEI5tMaAjZnigd3jegvyLmuwZjEtKtHCwizxjW5c10F7b/s22e2zj/kgJ1pDFtt1mzz9lj4+5L4QBBs7YENm1t20udgmJd24r1XUVeW5BVDJMR5u79fCxRv3scJ2RsNHFCozP1Jk37Bocc1KVgBnjxCC4kItFS//wmaX3iDnwqIsFxkHvSzYPo/b+thjwOQgQChgxnQjk4rf5n79yXshEYqm5npD9EftBeDwcxkxsBRFJIIU73mJAKEAHRIEziTE6Ti+lfz7g2rCFaifvvcWCPAELK6GWwn3NbPT5wNOLxmtCtHCwHzZmjdhk22P2/O/sEcJFWgMm20aK6m57/EfbqtwXArC2cjqbOI1hBBISzA1jSg8TRO/e4V8S4MrSLKWbjCL+Y3iAtPzPzPs9aI/P1bS7VYnJGmIYeAZ6YTyC834hLgYpdJYXAPU9g2HH8xYCngMpRCZvMcCgSKSEAp0GqoB7zjGLGnUQvMwD8R2JC4gGoQAytqqqyiVrSB6RgfSIRSdA3MZ3iIMuBCyexGA0aXbmvfF8MRm/UIBkZhuBV6+ANgGhSBgKtA3wT9dxT8+B7fOiS688XFZECwVr1IuWnwwjkMEkAL+yJFu3rS/UXdvKHAFvtefr89Ld5ygJetYIh/yEgH752enGpdoGRlxvTIEuN8x49ESzm4G8PtefbCV7ykDshcDO20mexRoyhkYmFUkXLJW8hBLVOBgyz/1rUvovM8chLiPmgmRIT+LD6upqlwhBPkIq9ktqn88CvBtEu1AwgM64FmCibriSucWA345XDga/iy0UAcOBoQAUEZ413Ldsfw2BpxeNy55o4WCNcF7y0yMf3o8GZvEcenrGVSh8vcbk51tNfr7b5OddJj9Z6cvJT4vpjrf16bETLfrZoXo9UNnkXkNK1uWAvIClvyEkEyyRoOcDAnkMZa6cmw+QErIEE40xS2JQZpzzSIrbGzvDOCEOiQQekYPIRGIbyMa+yMheffXVbvNiNo7DeeFxOccLAZ1UbpqfaMyOZ9m9CwGE5xxoLw+85vxph8VmbiEZnRISdoEB8wtawzEUli3RwsHId17y8xUCRjj5SWKF+OYV+ZmnO7eU6N3IT3vcWZat7cWZ+tDONa7ezutEScwQ7LNg6umugUXLT4BnwXjOh2ik5TEs+32Bv/hT+8QeFAHwHGNimgyASJDGIxzJDR5JxODheM17EIyhEP6GYRPPIVM5DrLzQoASyArUoyLbmSh6PoBEnB8bxKKt2HiNp+W30WGwLQZe2xAz0umGgh3nWbOfC+tZQuB1R7RQoMHMUC5KfuIZkJ/MQqZHjos5u+n4DFNDSjKTtL+x60z2k4Jj5OfJNr/89ErTgrOfWZlZWr1qlZLCxF2hQKaQZAUE8ACxGS8i40gixD0PJELo9Um+QC7KzxiIJjZjDhxE52/EZYzPEatBZAjG5ynDWqwRzwUdDcM0FDXze/nd882LmwvID5k8r8vvJYEE+fgbZKNDOJ/z88q1OKcwPMNmLnqyZzDCHOaNDSPbeQ2+B4MuEOMiKYGxe8XX/no8f49MfR2V9a70zLwPU5DwpJCVHhbvigHYMf07DQEMjfeDP8OYItnUm9blq7bTSGPx0PVr8hQ7O60u80wkXahXJL6DSMRieC9PPuLN2DhHvB9/5znH8gaHeX+xY1WA5NIvrdP5zevXibrL7+w7pY/fstkMb2HT8zwWx/O8t3c+Hvj9fIZz5XPztZkHpD8TVDfk+9xamqG+Yse5w453wXePmYuFz2oFDtbwFz34jlw5U/sZqH7hOcu8kWbGa+KB/ASMdT3umcF3swY+4/4Lc9UYR2QuF9N09tV32b7HXbKnrva0S3JghC+88II2btzonhN3QTQWBGJsDq+Gd8CL4N0gIxKS52x4OLzo+UjcF2s7HOF/9YpV7n5zx9t69cFdawLvhoZHJjwY5+Mdj7/zN7ys9zfK4zhfb0yRc+Q784G1T2j/Ky2uRmaHak7bV7ERrSnw8qKxQrSLhF0QtNtF1n767w9NISyrMLupR+YNISZe7kztp23IQjJl3sxyLiD38uY7X32+Sh+5do0KLAaiOoQbKlIbivTDGDFKPNr27dudsWKUXrEzUnIuyETiRfBiSEy+zyD3YpMO4Ecv17ryuRsq8vTTQ3VuYR5K5sKBNiH+8jwq5+gBr0tMyfucM2Skg+AcPWLyfL6OAKn+Ul2HUxwsNMWS7WFwQXf2DIcVol0imMFcVO0nCRQkKIRjZjLDB0x2fUV+RjmjxQMyiZKJkgxdsIIzOG4ykptufOLWzZo2A+0fIHkSq7b2dn8xbsCgifWQkni4uWBcD5KyZglDABi/5w0Xi39++rhuXl+gdTlp9rzSLcnHoq6hAFk4J7wTUtWTq4COApLxHkSnDUCwlIWIbBANwoWCf33STjfscVVpdsiqI9s3kz3JYC8ZVoj2KsIu4JLKT2I/ZihnmJejnIgkA14OUPPIbaOYcvSWDYWKj5xxC4yOjo6YNxuSL83nZCMrk4UDsQ9ZR8gIybykSTgjDoXPP3JYv3bNWjcx8+8eOqjfvWFDyAoa4jGIxjEhSnC8Bak4Npvnvbz3ICOf5zXnCFF5Hc7r0ikdaeauoHHaXJARMutox1uSyZ7BWHyLreCiYcawZNlPN/hemqVbzIMxRYe5Vh7JAK8pSSvwJeqJ6lY9dbpbx3rMK8oMMyNP0clpioxLcMRFvrrhh8B3PXiFu8Rw3pJ4dr7ub4sB9Z9e7EnnALxl+YIBQez3Oq+FXPSI4wFiQUQvccM5ICkhE+/xXeCdW/Df5oL6T36rWwr9XI55eC7wuGQIf6gVvOYwY7ng7KcH5mJxg/9uk50kABheYMIs3pGSKMbZiP0oiyL7SRkbhKWnh9zccGPQJBs05O4+cfGvyLmFEDzZ02Ufj9afNdkTMkAuNkjDcANkgjDBREMOEn9BfC9Tyme8xE1wHMc+2G+4pMjRlh619o+6JTAoVghFAPv+kkz2DMYK0ZYZzAiWTH4yA5nYDwIiRSElQwtMNaJmlJW8eEw08pF88a8kxdITGE747KeHx0+0uMmeVNo8F5js+e7AZE/IAEnwPpDGGytDCnrS0CMcn+U9iOOREUA8/u69BshLbz+h5COLvvK7ryrLUVqYhXfteEsy2TMYK0R7ncCMA910UdlPCIi3w+sx9AABXfbT3othkVGTW172k3gQSQgBSSzgASEexMCo2OfXX6x2SwOS3fvOvtNuyXDWeAFIQTYvsUEWlO8Sm80lGMQL3iAYpON9tmCisU+kKN/3PueB37fHiEaiaVdg1eQwiLbvn11QeZFYIdrrHGaIF5j9NA9oRuzPfs6YZ/KP/bExlHBW9tOtfOYnIN6wvntQL9V3iFsLX7Mq15VfvVjbrvbBMb11U7HL9PHdaRIgPJpnI4kBMSAIzyEM8ZhHKM+j8T6fh5C8z3Pe57uQltce0fg8n+E5YL0apkhRMMAtkL21SYNh+1qyyZ7BWCHaGxBmTBcsP4nVKF+anJ51UtPJT+I/MqD2fNI8TnZKnBuf2lyYeUae8Z1/euqYVmWmumoVFr7F/qkmnJ1l5jQ3NKQu1H+3IYjDMR0ZbZ94OTwXz5GZnmfz5CFkAxAUeATjfY9oTNepbOtVbkqiqwohBp0L289X7Fh/EHi5ZFgh2grOwIzsouQnKwPjAXlNoiU4dc77zHhgfI8183NZyz9IfkYY2exD/gV37XvEktzbbGxi3B79U2DGzVN5xMJrgThS+UGejb/jyYjReO15RVDd2a+67iGtyUlTabr/hishcFF39gyHFaKtYEGYwV509hPg1RjfIxvJKtPIT6SjN2PilexnjGKNbG64wgiIkfqTMDyDzOb58FzGaJ5DKIYE8HDEepCLrCMS1JOP4FBztzoGxtzsC4Y/Qhm/7WubebTDgZdLhhWireCCYAZ53vLTg4vLAvJzzOQng+7EfmRAWZORv9l+ArWf/viPVa9ZiTguioJr83C2D2e89jjDStfm/fgOkpKVsGJj/bdrDpaX3O+ccTQSIczZC4MU289Q4PmSYYVoK1hSGOHOS34C48or8tMISO0npVKUnHkJGBIZZA3xcgx6U3RNBhQixsdEKoo9zExb3OW/54MXo7GhEUnoPHGyxd2eidKreRZRMse5dPPQPKwQbQWvCoxEF5f9NE/lsp9nph75l51nOILYkJiQ4mvkZ/DwA/Eed0BiPiDx2ds2F7lJvaFg58SdPW8IvFxSrBBtBa8ZzLCXJPvpl5+vLLxL9pO/ceOHZG4waKBaf3NBujbZ5o/1zoUd/14j2mcCL5cUK0RbwWUHM/iLzn4ykxv5yXLoyESKmr37eYeDfXdJJ3sGY4VoK1g2MCKcv/w0nIeR41mXbOWrYKwQbQXLGka2C85+hsCSTvYMxgrRVvC6hBHu/OTn7Cyrpy1+asIKVrCC8DBCxc/MzBTZdqs9/1N7fNQeZ+3xu4GPrGAFK7gUMJ4hP0PPmVkSSP8/zls+HHXAmGkAAAAASUVORK5CYII="/>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4" descr="A group of images of people with different facial expressions&#10;&#10;Description automatically generated"/>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5" descr="data:image/png;base64,%20iVBORw0KGgoAAAANSUhEUgAAAOgAAADECAYAAACVx201AAAAAXNSR0IArs4c6QAAAARnQU1BAACxjwv8YQUAAAAJcEhZcwAADsMAAA7DAcdvqGQAAIzPSURBVHhe7b0HYKPXdSV8QKIQJEAS7L3X6b2PpFG3ii0XWW6yncROnGQdb+zEaU5sZ/0n2V3ntzfOn2xckrjE3ZKsXmY0vXcOh713ACQIgAQBVvz3PAAjDgcsoyFnSBlH+gaFwIevvPPOvffddx8iiOCdiKmpKWPwaQQRRLAc4Pf7dULMx2Srl+1y8O0IIojgTkLImCPb/xCCXge+H/xIBBFEcDsh/NMKAR+iUgboeCNI2uDHI4gggtsBIV26bH8T5OBCoA1+NYIIIlgKCMmiZbtHiHlGUe4mIN95KLibCCKIYDEh/EqhWsrmDdDt5iHfjQSLIohgsSCcihJS7ZDtaIBii4K84O4jiCCCtwMhEdXyC7eilrNB9vmN4M9EEEEEC4Vwh2q5VbaXAlRaUuiDPxtBBBHMBSFLopDys7INBriz9JDfeiz48xFEEMFMCEc0QpKNt0ktb4D8bn3wUCKIIIIQhBsmIcfvyHbb1HIORIJFEUQgRKBarpPt2QAvlgfkeP6/4CGuGGiCjxFEcMsQAsTJw7tl+4ZGo0lXby4/GOXYfMHnyx5RwccIInhbEGGiWq6S7QfS8Idl+/EyJifxePBxRSCioBG8LQgxY+ThcXn81jIn5HWQ422PiooqCL5c9ogQNIKbgihliTz8mZDyU4F3Vh6EpKVC0qbgy2WNiIkbwbyQBq2X7UkhZ5sQs3ElkzOIPws+LntEFDSCWSGkzJPtj4WQ/z341jsJKyJYFFHQCK4D1VKUUpUNkZft71By8jzfG3y6rBFR0AgUhJAsD/J7QsgvBd55Z0MIapVzzZTNH3xrWSJC0N9gSCPVynafPP1f0lDXBd79zYGc++qoqKia4MtliYiJ+xsIUUuWDWG9nnEh5qu/ieQM4s+Dj8sWEQX9DYGoRbQ87JVHquXWwLu3BtqGsj/I/lZsQ5LjN4mKeoIvlx0iBH2Hg2opD78n218IkZhccMuYElKOTUyhzz2Ck602uL1j2FWcgTxLHBKMK2vapRD0I0LQnwRfLjtECPoOhDS6KNm2ydP/LaTcE3j31jExOYXh0QnU9jnxs/PNePlqF/R6HdLNRvhGx/Do6hz85bs2Bj+9MiDXySnXKEm2ZRksihD0HQRpbCmyfUKefm0x1XJc1NI25MWB+h78RIhZa3WjJCMZe8tzkZeSgCkxdqs77ThU1YRfffoBlKSZg99eGZBrtl5UtCr4clkhQtAVDmlcVMvN8vT/XVS1nJqCR9SywerCzy+04MXqTvijorGjJBubCzORnmiCWcxZo16LqCgNWmxOPHuqBpsz4vE3j20K7mVlQK7fc0LQZTkuGiHoCoU0qkTZnpanfyvETAy8e2tQailmrH3Ih8ONvfjxuWZc6XWiMC1JqWVxugVJYs7GGnTQRkdhUkg8OeVXjcg7PoHTDd04WtWIVz/3KOL0jEmtKJjlOg4Hny8bRAi6giCE1Mi2RZ5+RRrTI4F3bx1Uy5GxCTTZ3PjFxVY8f6UD434NthVnY2tRJjJELeNjDTDoWKTdr3zRmQ6bRlpSY+8gfnLkEj6/bzXet3HFTBhRkOv6KVHR7wVfLhtECLoCII3HJNtT8vTri6mWJFr/8CiONvfhx2ebcLF7UHzKRFHLPJRmJiHZJGoZc71azoYoYajDI37q5Ra4nE787NP3B/+yMiDXd1kGiyIEXaaQBkO1XCtPvyqN5onAu7cOkoxq2dzvxq9ELX9d1QHvpB9birJEMbOQmWhWahkjviUxMTUpx6KezguSvqrdhl8cvYwffvIeVGYuSl9y2yDXe5Oo6MXgy2WBCEGXGabeKhvyL4utlg7PKI63WEUtm3G2cwA5SQnYI75leVYyksW3jDPoodVSLf1KMW8WDBZ1O4bw3KkarEsz4W/fTWt85UAI+rIQ9NHgy2WBCEGXAYJqWSlP/1xIycDPooBEY/CmbWAIz1xqw7OX2+Eem8TmwizsoFommZGg1FKnPk9fVI5DPX87oB/qFXU+29SDNy/W4/XPPQqTYcUtLmaRe+AMPr/jiBD0DkLIECMbw/uLVmQroJZ+DI6M4nSbDf8lanmqzY4Mi1nUMg+VSi1jERejh+4W1HI2yHmgqc+Bnx65jP+2twIf3FIU/MvKgNyPPxIV/Vbw5R1HhKB3AGLGLnrZEBLNJ2rZ7hgWv7IdvxLFdHgnsLEgAztLspGVFK/U0qgUTXPLajkbAsEiHw5eaUG/3YFffuaB4F9WBuSaMFiULNvi9Vq3gAhBbxOolvLAIltMv8sPvHtrIMEmhJhOUcuz7f0qEnusxYaUBJMat1yVnYqUeKqlTtQyWjoGfn7p2x1VvLrDjp8dvYT/ePpurM22BP+yMiDXdZuo6NngyzuKCEGXGHKzF71sCNVydGISnYPDeKGqQ41d2jxjWJ+fgV2l2cgWtUyMi1FZPnQMl0otZwODRT2OIfz6TB0qLDH4u/cyLXjlQK7VsgkWRQi6BJAbzCJbD8rTfxRilgXevTWQXySayzuG8x2ilueacaTJCospVkViV+ekIlWppR563e1Ty3BgsMg3NoFzzb1443wdXv2jR5BgDASiVhBS5d71B5/fMUQIuogQ35JlQz4rN/aLgXduHVTLMVHLLqcHL1d34mcXWtDjHsXavDTsLstBTnLCNbWk/0dS0sS805BrgGbroAoW/d7OUnxkO93ulQPpYP9EVPQfgy/vGCIEvUXIjVz0siEhtXT7xnC5y6HGLd9s7EV8rBG7hJTrctOQmhAHk1HUUnxL+f2w6Xd3EuwsBkd8OFTdip5eO577g4eCf1kZkGvqk/sZJ9sdDRZFCPo2IWqZKQ9/IDdw0YpshdSy1zWCV2q68LPzLWh3jmBVThr2CDE5tctCtTToEB0taimk5OeZrk5CiOunzMtlIKAKVPKrnXb8TFT02x/dg425ycG/rAwISXeKip4KvrwjiBD0JiA3bEnKhkwK0YZ847jS48BPxLd8o64HxpgYpZYb8tKVWnJqF9WSOsnPT0rjZ9JB38gkXGOA2RCNQnM0zFoh7jIhKINFvYPDeP5MHYridfhf798R/MvKgNznY0LQvcGXdwQRgi4AS1I2hGo5KQRzefF6XbciZsuAB+XZKdhblov81ERYTEG1lIZOtaQi8YbJV2H1TuC8bRIX+qdg9/iRYdLgkYJorE7UwhAdJUS+8+Cx+kThzzf34LVztXjls4/AErviVqK/o8GiCEFngfSeS1g2ZBxXe5346flmvFbbDZ1Oj52l2diYn4G0RKqlAQb6lvIf52dOB2/Y4OgkjvSO4/U2oNUhCjwOxJuBhws1eE9RNNKNWvFhA5+/06DpzWDRz45W4ZPbivCJnYsS1L6dYKf8D8Hntx0Rgs6AkHJJyoawyJaVZUOUWrag3u5GaaaoZXkuCpVaBiZC07ekCRtSS1qrIYuV/uWI2K9nbeN4oWUSV+0apaaEWLbYlQt8olKLvDitmMCB9+80SFDniA+Hr7ahvcuKF/7bw8G/rAxIW2CwyCTbZPCt24oIQQVLqZaesQnUscjWhRZVZEsTrQ2UDSnIuFY2hBOhqZahSCyJOCYM8wn7tPLCEAXoxcwdlz82uyfwXPM4DnbQd5UPsrKxvG/U+vFYiQbvLtQhPYa+6vIBz+1qZz9+euQS/uWpXdhakBr8y4rBPmkXh4LPbyt+owkqpFyasiEssjXsxaGGXpWsXmN1oTg9SSUU8DFJfMuAWoaZCC13xCcq2eYeR4tbCCsELU2MQr5JB58Q+GDXOJ5rnELfcJCchHw9P8GPpyqicVemDnr5znIiKINFfc5hvHC2HtnGKHzjg7uCf1kZkDZyNioq6o6kQ/3GETSoliyytfhlQ1hky+bCLy604oXqTkxpotQkaE6GzmAkllO7ZqjldPBm0DStdU3g9Y5x1NippMC6NA3uzo7GpNDupeYpnO8VMzh05+TzWiHqziw/PrpKjyKTqOfMHd9h8FCZmnihtRcvn67BS//tXUgxGQJ/XCGQNpMhJLUGX942/MYQVC7wkpQNYRCnf9iHI419Kv3ucs8gClItyrcsyaBaLqxsCG8ETVvHqB+vdozhpaYp2N3yhhZIMwF355LWfrzWrMHQqLwfqsklUpkc58f7y6LwUJ4e8eKMLhf/czroi7Ly38+PVeHDG/PxqT0Vwb+sDEjb+bIQ9G+DL28b3tEElYu6JGVDqJZekbYmuwu/ZJGtqg6MTmmwVdRyG9XSYkI8I7GqbMhbahnFf6WhCq/V6+kgOUeFWZcGJvCrxnFU24TQwb/F6sQJyvOjbsCPFofsZZppy+SE9Wl+fKRSi3VJ8sEw+14OIEFd3lEcrWlHY3sPXhQV5bGvFEg7uiPBonckQYNlQ94v2/9ZTLUk0QZYNqTZih+dbcKFLgdykxOxtyIXZVRLNRH6RrVkQ+TTcXlvVJ5MCJmN0RoYZOMN4EafsdE9gRdbx3G0g9FaeZd/kO/J7pAmZ+T2+eEZD75PyN/MeuCxEuA9xXok6+R3lyM7g+Ch1XTZ8dPDl/F/ntyBnUVpgT+sEAhJHxYVfS348rYgdKtXPIJquTRlQ8Ym0MKyIaKWz4laDo9PYXNRJnYUZyOTahkbM63IlqglJXIaeJEHx6ZQMyj7cftVbCcjFqgUxcswRikf0u6bwpud43hBTFvrkHwjsLu3wF2SxSHTlq9lK0sR37MiGlvTdNCJSi1nggaCRR68fK4eKdKxfOtDu4N/WRmQ+1olBF0ffHlbsOIJKmpplAear4tcNmQKjpFRnGqx4b/EtzzT3i9kjBe1zEN5ZjJS4hdWZIsXeFz+fr5/DL9uFjOVOSkaP7JNfuzKjsKDeTok6KNx1j6OZxomUNuvwYT65jyQnxOxxr35wAdLtciJCyQnkPzhj2R5gNlTl1r78MLJq2LmPow086IMNd82CElzhaRdwZdLjhVLUCHmkpUNaXMM47lLbapsiGt0EpsKRS1ZNsRiRkJcqCSlECmMWs6EWLGijpN4sW0czzf6MTwmb8j/TCzYke3Hhyu00iFo8HzzOI7JbfeGTNt5QCIWJPjxaLGoaGK0qDDN5iikGKKglx+VU1mWoIq22pz4xbEreP/aHHzm7lXBv6wMyP3+mhD0r4MvlxwLaArLB3JxFr1sCNVyUuxCFtk6027Hf4lvebLVjrREFtnKRWVWSrBsyNsvstU9MoFfNIzh1Wah1bTo6wNFfjyUH41ahx/PN/lh58IDC1wxgX5tRZIfq5IBj5B60OtHfnwU7s6JQqFZpzqG5UhSuW8Y8o7iWG0Halq68PJnH1E+9gqDeBOaBRk6t4oVQVAhJMuGUC3/IPjWLSOgloGyISyy9cuLbRjwjmN9fjp2leYgW5WkvPWyISRK+/A4/rN2Aqd7NZCfVNBJo3y4YArFFuBghwZXbKJ6C70bchiM+prExI2Rw/OMi+kozcVi9ON9ZRrcla1XSsrPLVMhRU13P356+BK+/t5t2FuaEXx3ZUDawW0LFi1bgspFWIKyIYygssgWy4ZQLZtxtMWKZLPpWtmQFHMsTMbFK7JFItLEfUZM2OeaAkQiSKz3l02hz6PByR5gZHp0doHgx1WfEdz0Wj/uydfgg2U65JuipRPip5YfaOZaXR68cr4B8ZpJ/OtH7+iMrpuGtKPbFixadgQV35JlQ74gpFz0Iltdgx68WN2hMn16h0exLi8du0Utc5IDRbboW3K8jqSk6bsY4AXm0MqB7lF85zKHTwLvM3K7PdOPxkENbDRtb9XMk8NVGUXZwMdXaVGwjBLmw4EJHpfa+vDrE1fw/B88jMwExvpWFPKljXYEny8ZlgVBpUdaurIh3jFc7BpQZUMONfYhwRSravmszU1TvqVpiYts8QL7ZL+vdozjlw1TsI8ELjlN3xjxN0eFsIvizMj5GmR/HBN9oliPdDFxl6mAKlBF22wu/PL4FTxWmYnP3rsm+JeVAWmv3xQV/ePgyyXDHSVoUC1/T0i56GVDul0jqsgWF5/tcnmxWgi5pywXuVRLk/G2FdkiEYcnpvBKxxh+VENTNvgHIvSzi3EXhI2W2IAP+mi+HiaRU7kUyxZyzzHsG8Pxug5cbuhQlf+0vFgrCwY5j7Hg8yXBrRpWNw3peaJlu0fIeUZOrnMxyKnUkuOWnlEcaerF5355Cg//86v47ulmrC3MwZ+9ezd+++4N2FSUiWwhKMlJYnJMbinJSZAkXGtTLGpFouvA9rhYbVL2E6fTIN8cpbKU+LvLublLG0CcQaeWO2Tix5HG3uBfVg7kHBgjWVLctnsohFz8siFyk0fHJ9Hn9uLVmi5VoaBtcASV2alKLfNTAyUpObXrdqhlOHA+Z49vHP9VN479bUub6XNPHvDhMq0KEDGJkFHhqODv3d6zXhho5trE0nntYiMMk2P4ztN3Bf+yMiAEbRAztzz4ckmwpASVEwhNhP4nIeWiFNkKgYp5obMf/3myEW/U98Bg0KvhkQ356UhTJSkDZUOYps7P3ikIP9HgEoLWTuBU7xJdbmFfvEF8z1I/tqRHq4ncXjnnGDn/NCOTF0hXzbIkKTvNS21WPCe+6DOfeQC5FqZRrxxI+y4SkrYGXy46lqTFyEEvetmQmXijtht/+9IF6GNjcXdFHgpELVk2ZGaRrTsNqthp2xj+48oUOt2KS4sO3sQssx8P5PnhGtPA6tHA7g1UWdieqcHOTB2yY6PVjy83klJF2zkr6EQ1HipNxx/fz8lHKwfSzr8rBP108OWiY9F8UDnQKDFjd8h2VF7ahZicd7kk5PRNTODXl9ug0enx0b1rsK00G7kpCWreJbN8GCRaDuRUASLxr9pdU3CN+uUaBf8Qgrymwt4quNtJ6QnO9EXhUKcGp3qARgdQY9fgeLcf9pFJ+MUpXW7kJHhNOGd2bX4GXqhql3u3HI9ydkgb/5S0/SVLKL5lgsrBJQopPyuPA3KwJ2VbtJo+s8HhGUP/yBhKMi2oyEpRhbYY8LmTpuxMkHc8GuvIFJqc/sAk6+lklD+a9H4kx/hV2t6twjYC1AkpnaKcoeit9FPSMUgnIY1+0h8obL3cIO1GTdFjB8ul+A81SO+y8vB48HHR8bYIGlTLrbK9JC8HhZT0MRdl3uVCkJUQC5dHWp60xK4BV0BClhlIBs+4H83OSbQMvkWaEKicxXLFNqcvDkG5f27Cw0BHwE3uLid7s+CYRp4vw8ukwAAex6TLc9LwkzONwXdXDoQP/zv4dNFxUwSVAzEJKT8TVEsOkyxaTZ+bxaNrclW91fZ+l/JjlhuonjbfJGoG/KL2Nx6fxQBUJPvRPbx0wRt2AmYhaHKMRpnby8DqDwsmiXBxYRbtvtLrRFs/U6uWBxZyzYQH+cKLJVkdal6CChk18uPrZHtWXg7Jwfzr7VTL2fDhrcUY8Y6KgrrhHZs++n/nQTpyDmifmLeNzkDhr2vmLZk7AZQJOfl+15AGYp0vCThLJNOkgVEbdZ11vRzBZS3SEk1Is5jx8/PNwXfvHBjL8IyOo9fpQVXPoKqiwbrGzOWeBX8WfFxUzEpQIWScbL8jBHUIIS/Ltmg1fRYDyaYYbMtPQauoaM/gsCozslxA5aI/1eaegkN8wmvgvZW/VaT5UZkMlSjvZALDUrBHfosz16gAhmi/KOjypmggWBSDtQUZeKm6A77x2x9PkLauAowstN3cP4SjrXa80mTHgZYBHGwbxE8uduBEc1/w09dD+PEpcib4ctFwXasOquUq2X4gPzgs23dlu+NqORue3l6KHlHQDrtT9XjLBbS4abgykkwlVcQUkWfSACdZb8rwI0bnR6trCUjD3yJk17wiI+IHD49xDmugUv1yBcnBzCKud8rMqzfruoN/WXqw7YyIWlrdXlwStXytwYY3Wx1oG56EJsaI9BQL1hRmIjUtBS/V9qjV52bBu4OPiwZF0KBaflguUq8Q8qpsi1bTZymxoygNKbF6dPa74Rj2LhtflMFkY3Q0KhKjsCUDyI4HilP82JXnx2PFGlQmRaF5UIOB6ep6qxBipscFA04kqWwsgTI4qkHXMKvUT6mspuUMaXcqWFSRm4afnF3aYBEVO6CWo2gdGMaxtn683GDFud5huPzRMJpMSBVzO1u29IQ4VaWRc4TTki04OHta4jcocsHni4KQgl6Qi/Nj2Ralps/txPs3FKDF6kCHkJTRwOUA8iMmWoPyRB3eW6LDx9ZE4YPl0XiyJBrb06LVDJa6/rcmb98qeNbl4tM+kO9HsSi0qtcpb7IRtg9B/OApDIuSciXR5QwVLDLqUZaVglqrG012OfhFhlLLsXHYhkbEt3TijUYb9osJ2+wWE8dgRGKCWdWeyraYkBgbozoNDt9xety43LCyrFRc6nKq1zNB/ghBWbhu0RAi6BeCjysOT24uwujomBpuoZmyXDSCwQSTLgrlCVrsSddhV4ZOCKtX1earBxjhlQ8txsFKOzHpWRtXg4L4aKSb5b0QD+XRLKY0A0U6kVYSdrmDE+W5wlummLo/XaQhF5421dIlvmX74AhOdQzi5Xobzlk9GJyKCqplPLJEIamWnExBl4DEpOkdAl0Wrg5giDHgXMesKxL+efBxUaAIKsx/Xb1agUgUE3dnYRpa+hgsGlLrnSwH8LZy4/AGi3hRUdnn9nimUO8AfIsReJYfiJLT5bIPe7KiUGnRYn1qFDZlAwkGIDUuMIG7whItRF0e12U+kBApJiPWFWTgtZpuRZS3C36XEX67ewQ1oshHuz3YL77lxV43NCYL4mJjkZWWirzUJCSbY5UFRlLO9ZtU4LKcNBxuDL8KhHDp6cUMFoUIOiYX5mvqnRWIp7eXoM8xhA67SyVfLycooso/fPRN+tEzPIluWm7T1VP+qI+WmxFOUdUOAtUSZkLEBhvS/ULQaBSYdEgxRGO3KPWHKqLx6XUafHo98ECuFnmxWvVz3NXsYDJD4Edo1t0JqFOVf+LFzOXzaDnBq72D6m83g3FRS7d3FB2OYZxoGxDf0oZTvR5cauvFxTMn4a45jr4DP0LHkV+j+cR+9LS3wSPqCk30tWswG0jgrKR42EfG0O30BN+9ASyaviiYfjT/FnxccdiSn4p0kwGd/S44hpZPsOg6SIvjDJN2N9dzCbxWEH80JRZYJT5kuMNmBtB7SqdQkjgtAMQ+SPaRZQL2ZEdhnShnLKVakGyIwlqLDnsy9dibHqPWCiU7Qz83O8SkGx/H2NgoJicnFUlvJ1E5wSFWrxPzUoc+lweNvQOwSMdCn3QhuKaWcv+r+1zKt3y9uR8NrjFEmxPFxPdD13EBG0eqsXG8AasnW7Fm5AoSGt+A7c0foObIy3ANiu8hF3y+844SEuemJeFgQ/ghF8H/Waxg0TWCyo92yU6rgi9XHJ7cVBgMFrnumALMhQC5/KohjgUJphHW5AjxHiicQnKMvA5z2CxwnRuvwSZGg+U5kSrE3JsPfKAc2Jwm5BR5ZY45/8qN+zHK7/Ax3OAKr09UtKhF8Af56PMM48qpozj9+ktorLoAa1cHYoxLVycocCaBBIVYg17Nk22S+/dmdQv2X26G1zOCR1blIT9JTnYOjEtnQrVkdcZTHQ7xLa041e3CwEQUDHFxSE9NRox/AvZzB5DWfwXrkqQzTDepSPG60lzsrUjHvpxoGKpfQcfJV2HtaAWNsLmUlL9ZmpWiFspiDvhMyPXkspaLMi1n5lF8Mfi44vB+Iei49KAqWOQbU41zOYENME5UrszCsVAg1+LHqlQ/duf4VYO4bNeIaRb8MCGfpyhWSINan6LD3iwd3lsahU+uAz5W6ccTBcDuVC2yjNFhlTdEgJlQpJSOYlLU0jfiVaoZrdOht7MdNiFl5eYdaLh8HgPWXoyOjl4j8WKCFg7VMka2QY8P51q6sb+qCQcuNeF8fQcm5Lg+sLEAH9pWHPzGjaCpaRO1rBG1PNBkx+tN/agbHMWEzgBzfDzSg0MkiTF62JuuwtB9CWvEokixxMOv1cIlv9vncMHtm4TBYMCDm4qQ7qhG96lX4R1yCkGZ5hH+3OknxxkNMEoHdqZt1mDRV4OPt4TrjkB+mCXTl1fe3E3gC788hbqBETy2tRxlmcnqJi4X8EJHiWT2eqfQOsSVt/1IEOtNo5nCwU4/DnTMqAYvHXNhEhfljcKudD0MWg3c8h0mQNBDIymjqYLBj88KIRiDH1PSC5BsfHQO2EUlL6K55gpKVq/Frofeg9d/9gNcPXcCKRnZ0EmD3XzXfcgtKYPeYBSTd3rPcfPgafE4qZZaOWaaot2MGfQ70Tc4BKvDjamJCVSkJ2BPcTrKMxKRmRCrEhfCnZ9XfITznQNodoxgRHq+KK1OTdhn5Qwzi8DJ75BENHvpj1781Xeww2hDcVay6hAmpV24h72qI+ckPA7vZCQnqOLkh6STiLvn40gr2wB9jJg1dIrDgJlrjHu0d/XiLx+atc6dWa75LSUWX6egsrMJObEVHCwqhVVuuAoWLSNyErzNpFdqTDS2pOqwO1OnlDFKE40O941DINJWsC4VKE3QwiBs9MvpcO1PRmPZADkcMS85g5gQaR4fZRBESC5+1uHnfwnXQD9Wb9qKpiuXcOX0UZgTEzDm86kGu2bbLjSImdsnqhqtY5/99sHOIeRbMingfGuPqGUz3rzciHN17fC4h3BvSRr+6uH1+Ny9a3BfZTZK0xJgmoWcxEUh59F2B0aj9YiPNyM9ieOWZiSbjNCKacp7z81gjIWjrwfmSTeSYvUqfbCtpx+tPXY4hkbU8pCs8miJj4PdOaQKmZemGjHRdgm2zlY1VEZ/Mxy4/4wkMwZ8E+gQ8zochEtcj/aWEO7X/yX4uOKwITcZWfFGFSzqlxtAf285gQrJI6LxxMJe9BuZUC+W2fUElec5ZiFKSjSyWAkhCH4k9LlwHTsVkg1KEwx0cPMOuXH8lefw4o++i5qzJ2Dv4bo/fnhHhlGxeTsy8gpx6o2XkJyehTXb96BZCPu13/soelqbkZSWIcRmsnCYH5sFoU+yA6FvyU6h1TaIwzVteENIefRKMxrae5EZq8Xv7CrFl961ER/bVoJNealKNY3BDoGqRswc8mAZ1TMd/bAkxqu0wIxEkyIzFZOkCU3U57n7pMMZ83oQPT6CxAQT+gacgXFWMXNpXifExWJMOq9+pxte36hS8oTERORpBjHQ3oBxdlhznDo7n3wGi+pnzSz6uhzXLTXCGwgqN7hXdno2+HLF4anNRSqBnsGiAB2WL8bFPHP6hKAzkhbkvqugUJmoJ2/QHG3kOrCRToqpSPKRiD7vCLpaGmHt6cSeR55Ac/VlHHzu51i9dRfa6q4qczc5I1P5m/zO9vsexkc+9+f4z+NX8dm//1+iqklqnwu9jtPVkoGbi229OCBqeeByE87UtcEtRLi7MBV//tB6/HdRy4dW5aBMzNrEWIPqTEmuUSHMgJifdVYXXqzpwi8utKBRno8xb1EwKZ8ZkZ4tSjohmrMkJUkc7hrRtxxxCyn943C6PRgRcptjY9R5pwqx4+R366SzuNJqRXWnCyerRTX9UUjQeGEcc2HcOyz7nf3qM5uoJItT5FzwiSk9E9JJMFi0JfjybSGsfsuOV2yw6L0bC1Qj5TQ0z+jyCxaFwHY/JATtFOtIHWKoHUg75JDLuuQoJBnocS4cHlHL0/tfwbPf+We88INvY0ReuxwODIiZV7SqDNlFZaIoDAyNQafT48qpY8gUBX3gyY8iv7wSlrR0VGzapnzQYVfgc3MhdGw68SupllStNvErj9S2Y7+Q8rCQs1ZM2lRDFH5rewn++pGNeHpHKbbkpyArMe6aWpJkrJHb4/TgbKcDrzTYcLhjEC3uCbSN+PGLK914syGgUvytVZkW2MVCmqTdPwdI3ARLIvSmBLjlWpjjYuDx+nDgXC06bU7lR24sy0NJbibSE40oyU5BjJwHy8MYhq3iF48jKnp2E5+dV6x0EiZR4tOttuC7N+Arwce3hfAGNnBUfpz9+opDrPgV95RmoKXPgW4xWaLnCJffSTDhiT05LSA1X1TaGt/LT/Rjc6YGefEB33OhIFlGfV7Zp/hR6zbCM+xGjDEOemlABkMMfvbP30L1mWNITElFRm4Bdj38bqRmZiI1Owdb73lAzNlMTE1OYkx8VT4GlHN2kIxMiWORNpLrcnsfDoj5ykjs6do2DDpc2JOfjD97aB0+f/9aPLw6F+XpibCIatFPDKmlw+NDg92NQy12vNJox5V+L3xR0ujFt8xJs2BjYRYKstNwvsctbosPcfpoZMTpoZXvu8Snnev+To6PYkKjw5hGL9chFt1WBy40diNWCJskxO0dcGFoxIu0BAPWF6Vj66o8WMyxSEpJga21DqMjHiErO4HZ7wM7F1aCONIcnqBynR6Ra/m2Z4SFPTvZKZvM3wderTwwWGRzDqtgUbik5uUAHlasMDIv3i8bsDrdj305fjxeFIW7MrRIlYY4nSIkxFzgX5PFZ9z1rvego7EOlRu2IiY2DunZ+cgR5Tz47M9x6LlfKJOWvuXmu+8Vn3O7fE8jxB7FqCjrQqCTY6ZakhidYqUcFbV8o6oJh0Qtr7b0wCKC8/GtRfjSIxvwiZ1l2JafimxRS3acBBs0LRtO2TrfNYhX66040j6ILvHFtcZY5VtmJpmRlRCHBOlcOCTDFcx1MQY0O8TkFGJmxxuRLj5s5wDnAc9+XfR6gzJZ3RPRGBBy6+W4tXqjiojb+gfQ2m1X9yE3LRkm5tjq9dJxTAlJjTBbUuBxOeTvTNoI7jAMmPrHIR2uI9s6ED65X475bc8Om/WnpXdPl0Yxa6rEcsf7/u8biDHF4ZFNpSqQMDPYcKfBC8+uo1nMOLt3UtUNYmmS5JgoxGmjlD+nPsdUopApJ+/NpWwkcWdzA/7tK3+Gfe99Cq4BOzLyC7Hl7gfQUlOFAjFj03JSxXwdU26A6gHmaHwhcL8GHcdbNXCK4nWI8nQLOTkX1+EaRpwuCptyk7FTVKgg2QSLmJJxQUISPGYO6I+MTsA67EPzgAe9w2MY10RDK2auURQ+1qCFSTYSn+oaChLx8PiMedZT0ok8tTZLBXqOtdpV+t62kiz5u/wX5rLohKBOxwCuvvk80mwXcdfqHDT3DiJGjpekfONMNQZcQ8hKTURlQTZSEs3qXMd9IzjR4oJ2z8eQW7FGDQHNBUbVr4oFETs1it+WTmkm5Pydst9k2W5aLWa1D6Kioqyy45UbLNpSjLZgzaIFtcLbDLYndv5F5mjsTNNjYzKXDNQhUZSTJiDJyMbCljfkHER91QUVWZ0YHZ019E9zbEzM3I7GWjFp/zfaG6pRsnqdmLqxWLt9D2LNCUJa8d1CDW6ey0IfjWrJR45bHqvrwBviW1Itq5u7ER81hY9sLlS+5W/vLsf2wjTkWEzXyMm86JBaXhS1fKXBisPtTtimDNDLsSSIGZuVnIgEnVwNd7/4e7pAJHZaZ8pnPEyW5rR5xxXB9dKBZZpjEK/TqJIk9EvDYXxsFBYx6Y0ZxXDrk9QwS2mWBXnpySpAtKY4B2V5GUizJIhqxsl5BvbD4FLn0Dh0sSb4w2QKzQSttOLMFFztc2MktL7kNMh9ZLBoc/DlTWHOWyQqukN2fjL4ckWBY1r7vvESNpbm4MH1xaqhzaU+dwpMKSOx6G6qNAQeoxCTfiCzfUZHvTh38HUx12IwOTmOeEsq1u8Ov0QC0/eYDdTX0YLVW7eKWibB4wZGhmetAHAD2CcYtFplWtLH6xS1ZHZWr6hlv6glh4c2BtWyKNmMpDiDSigIgcfPBst6Pkwob3WMoNvtxYT4lUaxaKRRwdPfi8lhFxISEzDhcUEj53bm2e/jyS/9HzG1bzxWNlJGb5v6HMiLjcK7ytIxImQ7JH5fvWtCVDRTTSe7EX7le/b19MJeexrJtsso1HuQnZMNL7PN5BNU8AlpK81dNnjHxkRJM9HRbcVZfx7WPf4JxMbGkgeB3c0Bg+zniPjgu3MTcF95VvDdtyDX5YB0rPcHXy4YsyooIeQ8IztekcGiGDHJeKGa5aZ2Se9/x8dEQ4o4A2OiiCPDwxgXVWPEkKl3E9JQ2uqrUXXqKPp7u1XCQGJqGnraWuHzedTwSbh9kdSpWTnYfM+D0jDNsHV74BmadcbFdQiopU6pEc3J4/WdKhJ7UNSyqqkbRv8kntpYoNTy07srsEsImpskahkkZ6hsSJ97RJUNOdjhwsGWATQNeqExGKET687ZVg97zTlMuh3qWF2Dgzj+/E+RkJqFtm4bzux/GV65FuEsBJrX6QkmNDq8cHrHEB+jQ5bZAI34iEyACB8sEnN11IeklCRkrd0FqzEXV3tE5Ubk+slf2V2TmP/+whG8ea4G5jij+p22ES3SVm2HyWReEDmJULDo2OzBovuESynBlwvGvK1WDpCL6X49+HJFod7qxEf+4zDu21CMe9cUysneOZJSWWha0r8KJaHzdW9HK4688CvcKz5jrDkerbXVKF27CXUXzqBdTFWtVo/GKxegF7Nr0133KwJahKypmdlq1snbBRsnm7Reen42bpVwTrUUl6DXIWrpHIZBPrBeVJhkLEqNR3JQLUNXkWLPxHFWKLAPj6KFajnkg0/atGd4CA7pXApLSjHmsLL3QLQosz42DvGJSepcOZzx/Pf+CRo5R14Xdjrv+shvIU7MX/+MIRT+5riQ5WqHDXtz4rE9Lwk9Li/ebO6Hy6/F2rwUtZDWbNCJmd9aexWD1ceQNtwmrsUUcrPSxQf1iH88BYspBj4h7hHplLpTN2PXB35LfFi9/K5fdZyBaO7coOXx4pmr+P1dxShOiQ+++xakDfyJdD7/GHy5IMypoIRctO8Hn644MKxflBSnorlcReuOqag0vImJcVw8+iaqThxWvTIVhCZpvCVJnk+JUvbAPcgxy150tzQis6BQlCRaDXvkFJVKY4nB6Tdewt//4SdU8gGV9u2ChCTRdELOPiHiyYaOgFrKdrmpCzoxpd+/Plep5e/trcTu4gw1qySUfhcqG2IdGlEzOl5vtOFAqwOtw4GyISmpKagoL0OGxQxn8xXUXToPn/iDcZZkFFSuRYp0Lsa4OIyN+ZBWUKKmea3dsQduxwBGhSTM/Q1nIdA358JYV6xDyoRONRuRG2+Ae8SnTNxw3wlhUn4/u7AIJfvei97UTTjQDbx2tg4dtkH09PRIxzSEU3ZxLbZ9CHd/5PeFTVOoO3cSwy6n6lgWApr2eamJaJslmiv4mpB0Xs5NR3jvehq++tWvjnz5y1++X04+L/jWigJv6ktXOpBuMaml7tnr3wmYE824cPhNRU6aXdWnj2NkaAhJaemqYXFoJL9slZqR093aJMRNxms//wGS0jOw95H3or+vB6aEBHz6r/9e/MttQmpGLhd2MiG1pJ/EzSvkbrEO4nJbH6raelHXacXwsAfrMhLUtL13r8tXqXc5ljhF5OkdG83YjsERlT1zoceF9qFxjEVplVWQaIpFqhCIY5XN50+gaf8v4aw6gtjBFox11KKnpQFDY34kpqSpczaIf2iIMaKvvQ2pGVlISE7BsNupzovPZ54fj4IR3HYhQF58DFJNBowKMXtFtUenNKps52zReu6L348RnzKjZBViMovhSchHs0uUMW8DaseTMZ5SirLNO1RVDiZ3HH3xWaTIcYWON3AlrwffDW0cDz5Z34GntxZdS8KYDtkHV5J/VTjFfMsFgfudF9KoVmywiL3aPf/vS1hXnIUH1peoJe8X2rAXC/y9WHMcGi9fxqXjh9DT3oyCstXqxmt1OiRnZuKNn/8Idz/+pAhQDI68+IwaLrF2tOOxj38Kd7/7ScSapOGbdeJTTij1XOg5UC05RMKGaxNzrr3fKSbskBqkHxblYTR0Z1GaEDJFLanBCdIcNgiH9oFhnOkUlfdNyI7FXDXoVU4rU+6YtEDfUaPVoan6Muqf+zbibHUwRU/BLMfOiisckqkfMWD1Bz6Dgs13KevBYe1Be30t4pOSxf90wy6WxNZ9DykizQQbK4NFXFEg26DBoxXp8E5M4XCzHTXOMWwvyZolWHQjaL3QihHWiJKPyTXSwSvqTbeCfui4vHfhyH7kV6zGzvsfhc4QI9f8LTM3RBzeBW7M6e2Wa5sVA7xn7exaJvftmFynvcGX82JBBJWdcp1PLvewbGvkzoWvvngex9sdeHxbBVblpCqH/naD5ipx/NVf49Dzv8DTn/+SUo/aC2eRV1KGE68+L42zW/zM+5BVUCyN/KLK8ClcVSINd0qZuiRloCefHWws/ASVkuT0SK/eJT6lmtolxLSxbpM0tLVZFuwqTkdpWjxSRHmolKGx13DgNC3WhO3x+lU5SpKSJi8VjcfFDoAR6aHhYZz+4TeR0HkWGWa9+NA66eBDzdiPoaFhDGgtiN7+AWx96N2qVrCtuwNpOXnobKpTZv6qLTsV2bnf6eDR8R36y229/fj4+mykxhtxvmMAB9tdKlWPS0gs7P6KdykE7WlvFYJ6VXCKhLX3dKrfzRa3YsTtRqJYOPllldcCV6ErxOOgqU/zurXPAfugG/mJMXjf+gIVPJsHqXIfZ51IOh1z3+1pEBX9rOz0n4IvVxSa7W588LsHcW8wWDRXQ1xKGONiUS/+2AXxRWPjzBj1+TAgCvLgk0+rHv3lH38P9zz+AZSs3SiKG4MxH1PvglNdFnDM09WSs3na7U70CDk5RDLk8aqyMDsK07A5P0Vl91AtuchxCPwegzW8PhzPM4bGZAVNNhdeqLMiLTUZmfLdQAOdbmb7oZMOp+HiGTT85Oso1gwiPj5BEVssRjT2OOQzGjH9NGKaxqA6Khv3fOqLyCgsVedHS+LEay8o/7R41Xppb+GVkFeBwaKaTjt2ZZqwMz8ZfWLiHhAVdUxFY72Y5nMFi6ajV8hZd+msSkTg3M+KjVtVRlVnUz1K121SwSq6FTxHBol4ptyolr1CyHYhppgz2JKXjHvKMpEkncNCIPv7shD+b4Mv58SCW6rslOp58xWclgk+/N03ManT49HNZchOile93+0GGyEjhVfPnsRrP/0+WmqrkFNYgj/6h38WnytVGgMnCANDs1cuvw5sLLyBoYnQIyw/qtTSJWrpVmqpkfNcnZmo1LI8LQEpQnwq3/ROipFYrxCy3zOG1kEPOhwjgSSKpDhsL0xV6X2nWq14vcWBzaV5auVukuSGxiNWQu2pQxh4/lsoFBFpE5OYhC9KT0Sn1QGrexRdYqJvKUiB1y8dw7qHcc9Hf0/USSOmbi+6WppQuWmrWM9vjavOBH+T583glk/85g+vy1Jm9olWG473eLClOFNZGW91HDciZIUwANTeUAuHrQ8JSalqwoAK2knnoKdJK+dIVeWe2BkNeX1oE1LahJwc4tknpGQGFUErwTEyCpt0Fkw/1Ms1K0gyh2WYHJtPjsEk27w9SZivzw5R0Zdkp3dsRbNbwfNV7fi7167g0a3l2FmWoy74nUC0+G4aIRPH/Cal9935IP0bg6rBQ7BhhRrQXGCjZlifaW79blHL4PBIj/iWrBaQGqfH9oI0bC1gLix9S4MaGw6BDYr+2tDouEok4BCJfWQcU0IybiwJYtT4UZJowJ7iNFVe5CVRUKPZjNXiJoRbsCpGLITXf/zvMFx4Fia/F/Xd/UiOj1NzJv3RBrR6deju6MDmwmSYhINHhix475/9A8yWZFw6dhDpuQXIzM1nOwvuMTx4dTi962q7Fe+rSEWZmOkNNjcOSAfCZAiutj6fLxqaM8tx5hHPEJLTM8XPF0Lxb7KxY2ELGRN1ZRGAtr4BTMo5b85NUmpJK4CgpcElI9gZcXw2waiDTV4397uxWfz6u0plv9PSHqdhn/z+oeDzWXGzBN0qOz0TfLmiwAt+9z++iFWFmXhwQ4n4UIY5e9mlBBuHGhM0aEVRWYJj7iECgkfKT4TUkgShWnJyOolpFf9SGI/KjAQ1LFIuj6kmo1LL6VFYqqVvbBID0tu3DY6gw+WFh/MrRd2ZLB5n0Kuyl0xcYFCpf2AQ5RYD7inPxjOXO1DvHMPeVfmYEAJMv3p8HmOKRfXBV9H2zD/DZ+tE30SMGiIye+1I0E0hPjERU2Ojosga6PyTuDCWjMonP6tm1FSdPIIt+x5UGVMzx0BnIkQgBovS9cDjFRkYlQ7ncLMN1Y4xbC/NUqVO5gOvOduANjiMwnFpngcDUR76uVR96fDSTXo1Q2qLmM+8Tfxt58gY2h3D6BaLg/vJEF84Iz4WidIxcp+cv/pydYeyWB5elav2Px3ymbNi5m4LvpwVc7eKGZCdruhg0d+9clENbD++rRxrctPuSLDoOsiNVHd8HtAcZdCHjWdAfEuasPQtqZYueZ0kvTbzYKmWueIfcgL0dWqpGswkhkUte9w+UUsPbJ5xTIp/qRdSkpjmGJ309GL6CpmprvwOSVrbaUPspA8f3VqsqqkfbhtEQWYqMi2m61WK5yFbt5ipXb/4Oka6GjE4ocPqwgx0dHbLvqOQL8rGxswOijnD7WNGrPmD/62CS5xAzgDZzWDIN4aWHrsKFqUJQS50BoJFhZkpsMTNHywKXXleV24ktc05hFZRS1aS2JCdpMxYko+gG0ATlrNWSFD68LROQumOMVzmcdr9pNXxveP1+IuHNwTfuR7CpQwhafgK2EHcFEGJlRws4jDB+799APesL8K9a4vEz7rp078tYGPhkYXU0jc+rciWPNK/ZGCjXEw7qmWl+JgctDffoJZT8t0JDDInlr6l06uWw59eZIvDTgwUsdefafbz95ld5Bp04q6CJORYzHj2Sif6J6KwS9wENtjpoN/W2NAI24Efwth5ESatH3GxRqXwpxu6xVfUYlNxlqgMKyhE4c3GAez74rdQe/k8Nu7dh6TUDHUcCwHPksn4NV12bEuPw27xa23DPtUB2+X4NuTPHiwKXSH+Ejsij49qOahKoqRIZ0e13CadHTtGHg5TCTudI+ga5HQ3IF2ppRHxangpWvnos+Gbb1aLguagIuNGTZNznTdYdNMtVHbKGPLir2pzm/D0fxyET6NVwSLWtLkTwaK5EFJLgiu2cdwyoJZuVbbDIkq3VRrjNlHMPLXAjzSSaYPiIbVUi89Kb8+pXTbxLf1ag1JHVgwwyT4444RDByG1DAd+nqrS1G1HmpioH9pSjJeudqkVwDaX5ohKcw2Tt64fqzS4hobQdPoQPEd/guTxAcTHx6uO8GJrr5qwkGQOjG/GaSbQEluMjH1PKXOfk8w1Gqr+wgnKT1rFDPfIb350XbaaPH6ixY7jPcPSEWSq3w2d2/SGznd4jeyuYaWWo14f1mdblFpyLJjgZAsqIFf7ZvCHZn+aySDXX4skMeXZ2Sykfz/bbsclUfZP76kIvnMDdCJ4s85nu2mCEqKiz8pOl9WCvgvFK1c78ZWXL+GRLeXYVZ6rGuidBH+dN4HjiUxUZ5UBJqtziIQlKamWTEwoTTUrtVwlapkuaknl005TS5pzSi29Y2gTE7Zd1NLjFwU2mhEjhPQ6BpCVk6lmo6jPyz5nI+Z0UEUbewYwOTKEJ9bmiJk8iZfq+qCLjcNa8clmqijJNuhy4/wPvw592wXkJLBGkV6VKKnpsKtjzGaGkihPb84uJJWux9ptu1VG1ULVMwSeCTOJqtuteKI8FRXp8eCKaG80D8h5G1GemaSuJ8E983wZ6W4XteyRji8pJhp3l2SoSHVoOImmK6v0dco15Od5rbPEjI3ViblfdQETXg/yCgqRk5uvcnXnA8/pa+Ja/dG+Ncokngn5+8PSUb4WfHkD3i5B1wlBLwdfrijwRt3zjy+iLD8DD20oUdHNhTTUpQDVksnqvAmDHq/yLVmmheOWDlHLeGnEW/NT1NhlXhLV0nBdRJDHTYUbHp1QY4H0Lfs8Y6KWesTFJ6qiV+62Ggx3NSsyM1rsi45DdvlaFJYzAcI7Lynoh3KSdpe1HxWJBtxXkY1fXe5A7eAo7mKwSBR0+i7og+mEHA0XzqLh9Z/B1HMZaeLCOTwTSpG5zH1Lbz8GEoqw93f/Cm2Nddi4e58ah1xIQvp08LrxGrTanEjWTuE9lRmYlHePtfbjeelEHt1Uqq4xA2P9orRUy5ERL9ZkJuDesizkSkdBUC37xTxu7R/CgGdUBdboWwYSOLQqS8ra242Tb76EzqZqxKfm4YH3PIXs7BuDP+HwqwutYj1o8a7VYYNFVULQ9cGXN+BtEVR2qpGNS+OvyGDR/3r9Ml6rt6pg0dq89NseLKJSUjEZwufy/fQt6adRLcfFNC1KMWGPqOXqLIvyd+hbkighhNTS6RM1GBxB26AX7vEp8S21KugTI0TsbayFp+kcsnVeMc20MJmMykfsEJ+tzjYCQ+F6VG7dA3OiRdR07uJgoWCRcYLBoiJc6nLgYKsDuRkp4iaYb/D1GPRh1T2btQ+XX/wRPNXHEQsffCNijspmLtmCynf/FtzSKbEFrtsRyHxjthXHIGl6M3GD0+4WYkcyB5bV+T63m6mcOhXI+XVVB2y+SWWKdkvHx0Da3uJ0tRIeJ3wTLrE2OsU3p1rSX+e1ZunPBNmHUQjFscwQujo78euf/Qe2lKWjqr4Ndz32MZRVrFId0nywy/F851gd/uJd6+V0b/y8cClXzjlsfu7bIighKvo7cnDfDb5cUeiSm/LEv+3H3WsLcR+DRUHzZinBGxkqG8LsGqWWopS9Dpea8sSC1Bw346rh+UmBidDT1ZJKp3xLjrsptRxB7/AoxhElplZwiEQaFuv3DA8OouvUKygwDCvzzBxvhkEUasTjkWPQY8gzjLMNvejXpyN324PIzM5SUdXZQDOXVRKdst89eUkoSDHjmaou2MY12F1+Y7CIUEoqHYJjYADD9l70tDZhfGgAZZt2ID6rUCVtOO19qrQnCcnPsyohGyQ7mo6GOnXMBeWr5rRweD05JnqqthUfXpeDNdKp8eNuIS3HeFvsblFKEwrlmAmaxP1y3ThEwvFKqiX9TqqlSfxLRr+5z3D48Q/+HbFTbrR09eGhJz6C1WtmrSh/A7518CrurcjC6kxL8J23IPf2a3IN/jr48jq8bYLKTld0sOi3vn8Y7imNChblpSQuWbCI6qOXBkdy9Tnf8i1pxnLh4cLkODXfcl12UkAtxbcMFxXkROhW6elbRTFdY1PQRGtVJJaBEX6H2T1sxvpYIw7+4r+wSmfHztUFcIrvV1XXjAlR68LcTBTlZ8vNUx0sqpq6cKDLj/ue/LhS16lZlnigaUrVbuyyIVU7iQ9vLcErNV04w2BMSbYanplt2UelMLLRfGWGEMcaVfuXf5ilo5avEILyeWvdVfg8Q8gtrsDJ/S+rGT6f/OKXFYFnItRwec5Wpwe9tn48tS5bOo8b52ESLHjdKdeuU4jJLCiOT6ZJJ5hijlWR2OlqORtsVivOnz+HV159HZ/8rU9i08aNwb/Mj4ud/TjdZsdn9s66AHfYYNFbg2U3ia9+9atjX/7ylytlp2uCb60o0BR69mKb8olyU5hvGfzDIoCNkhFOvfTGw75xtZTe5bZeNbWLjXzMO4otuUl4akshHlmTh/W5wTqxopgz56yy4Z9oseFI6wD6vFOYlEZuFBJaTOz1A8EiEohDJFFRWvSKKTZw9QR2l6ZIpzCFpvYumOTzhTmZSonqGtvEPB7H0JAHFmmkI+5BMcHGkVVarkqshAOvDSPLVKURrw9Z8r2EWD06xBJxS2fBlanndBNCF5cPPD15TWJyczsdyvS9fPwQbD2dcNisSMvOU9eQ9YQ43Y6dB6F4Hdy4K/5mv5wH/eO9BUlYlxNIu5sOXhfmYp9t71drunAKHZeW0Aw7YG2ph3QZMJtN15IV5oKBgafycpw+fRrDw8NITExUm+qE5gFN51evdmGtdMThpqKJ4J0VTjUEX17D2yYoIQStkYP7w+DLFYUi6Wl/cqZJRR05T5TV0G+Vo1RL5oUSvc5hXOmwCin7UC3E7BHlTDVq8cjqHHxwcxHuKs1AcWqCqhM7V+896BnFa41WTOljkJxgVitBs2oeOwAmozEKfa39yxP3gB2GvsvYWFEIU1ycUkoDfVg5T36Mx1fT0IY3jl2A1hCLTWXZqK6pR+bqHbKD2UnGRsjOg+Y5fcPNealqyT9Gi3PkWgYS4+bG+JgvoKRyvtauTtRfOoeGyxdk31GoOn5Y+Z2cfxlvCZiBLPpVWLkafiFiiJQ8xxHxvzmDpKqlG27XEHaI2b1brJBwrgqDPm/W96hxyDViXqbHxyImyo/Lp4+iseo4OttbManRISdn/oBPW0sz3IN2ZZ7X1Najv9+O7OxsVUKFFgpJy+UmYsQ0D0dahxxLt3NEVdMPgy1C0H8OPr+G+XV9DshB1MoFmzMTYjnj8XV5qmYRB+OpQjcLNhjeB6oLx/gYuKnutOHAFa5x2YSTNW3otQ5gY2YCPn/fanzxwfVqMvQq8ZOShWQ0Zdng6BexQgHH3fqHvYHIaOAn1BIIHjF88lIs0gublB9LVZgZPSUY9u+ov4okUQRGh/vsA6hrbhfVG1XKpxUz2CaqV93uRJfNiayMNMQbY5AY5cNAax2ipROYDVSrBPFvo8WHZe4uj7lA1IiNvUfMRprxc4Hks3a2q8Wbqs+eUvNiObMnMSlFJSjsfvS9WLfzLhRUrFY5uUWr1qJ0zXqVkMHTpFna7/aI79yJY1WN0I158antRfjbRzfiwcocdS1nDpnx+lzuGlARbFajp+ozQMR5nx7xww2aceSnmdDd0Rb8xtzgtLRXfvHvSIzVorS0TBUUu3DhAt588008++yz+Jd/+Rfs378fTqcz+I3rwbxcHk84n1q4VCZt4YaJpLdKUP7SHwderTx8eGsxhkZ86Ox3K3LdDKiWqmyI+IKcWXGiniUpm3Goqkn5djFT43hyQ16gyNaeCuwqzlBDJfwOuwL6vKxOwETrS92DeL6mFz86345fVXWJf9eNgeFArTYGitgBcIYEo75zjduy6HJGVia8w0JqOa/qukY1K2XCr0GSJQFpSYlIELP4sX1b8LsfewJ56RYYjQYUZqWi+cIJIfjczYHBk0T5/oj47rW9g0oJ0mJ1qoObz8rjJAF9jFH5mfQp40zxKF69DhkFRap6Ql5pBYoq16jZPfwddlzm5FR1jZp6+nFErmtdSye2ZJjw1XetF1+uAmViqg6JC1Hf58KRpj5cED+vSghAf5NgLV5uVLPpfn1CogXZ+YXiLsSivceO+IQEZWnMh4pV64TgfgxYO+EcsCIvL18pqFY6rZhYk7gNQzhz9systgQDf4lyvavV1LsbIed8A5duycQlxMxtlQvwl8GXKwqM4J1ptaFXlCvLEq8qirNhhAPf5S0mWbix4TRbHbjUHvAt60U5R1g2JDNRTNgCPL6WZUNSkMNFelRB5kDaGMfk2Ki6XV5U9bpwvseFLvEBJ8R/1EuPrDUY1PJ6iTFa5IlCkfyj/igVFKICzskD+YGO1nasTtbAarXj0Nk6HDxTq5LjC3My1OyZ3Kw0tbxBVlqiGoKQblaZvYcuNSJ31WalwrNeA3mb33FI58HxROb+MhLaKedC4vJvs0VcuU+T+Gu97W1qPRhaLIWsTyQmLX+T5inNX04coFoODo/gamsP6tv7YBGv4b3rcvHBTYVqgjkJbJdjuNrjxJWeQRWtZdodEwyYJ3uqza7GjqPFdOYYJ+MA+cnmayRlZ2IUQo1OReOydKx+ufabN21Sf5sPMSzR0tWmVJJLSbBfn/C5YW+/KhaOFt4xP8rKV4lfG69M+ZlglPhYk1Vdu5kQHu34yle+8vdi6l4bt7plgsrOxoWkxbLzWQdblzOYwvWrCy1ITYxDXnJC2N6PjSdU0oOpZTRjL3NVLPEvOc8xUafBgxVZeGpLEe4pz1Q9e7IpRg1PsDFQLVWWz8goGu3DOCeKWWP3YFBuZrQhRnxFo/It0xPiVMDF5Z1QGTAZZgMscnws/Dwit8woZvRsQwAEFaq7tRlTLhtyk8X/1ERj84Y1KM3LQHZGEt44cgary4ugo5ksRCC4PxY0c/mNmErIRAInKM+iJrw27JxICJrMGSaDUoUOhweu0SlkzxUsEoLqtDrEScPl2Gt6XgGMcSb1PknNbzF41SG+elWzWBAOF7ZkJ+AT20uwtyRdTe9isn/7gAeXRCWZVMDrW5IqSiwbgz8MwKyXjUEhvZjU9O8ZGBryBSLHHEoJwSidYVZ2LrxyHleuVCE/P19IZVaBq7mQkJSGgf5+uKwt4ke3oK32HNz2diRLRzxsF1PZPwlDfKpKIElN5eyX6+8XI/Wv13YpNyfcNDTpyM5MDxbdMkGJYLDovwVfrigUSM/687PNykfKTo5XQwZsLLysIbVkw1FFtqQ3p1rWdVgxPOTB6vR4fGBTAd6zvkAFTdhIAtO7RA3k+yrLR3rvHlGZql43znezyNbYdUW2kkW148XsoclM33Jy0q+S2DlWywV7y8WMtIqKusanhFjXJyzMBMXLHJ+Ak/tfxX2by5CbKaZjRjKyRS1Z87WusVWtgxkg5RTixKckUYdFDS+Kkqza99i8yxywwfH8AsGiUWzOT1XHykR8Xr+5wCQERkJ1DFhJJ0Czkr600+NFbUefSjYwi0/7njU5+JB0djSh+VsDw6OoEZP6inRsTC7gtK6yjARVaTDZHMj24XXhPePG82Onlhofg3i5lg4x9xmgYWCQoJoPud3ot3arY+rutaG+vg5paWmKpFz6n50xgz6sMj8dHCry62LhtrbCP9yNNWvXYe+9D2Pt1ntgyV2NrvqzWL/tbpy/WKV81MHBQfXIexeCyysdkWMobAK94Lpg0ex3+yYgJ1MvJ90efLni8J71+apqOQfjmeFjEqUiMe1uD043dgVWhBYf6GJDJ5cQw3tW5+BL4lv+/t2rlONPknO6FhsGSca5mnY3K9858UajDfubB9DkGoNf1DIxwYwMMaezLYE1TJhxQ9Xh9wg2WNbVYXUCJiIwMSFH1N0g3QbzSPmx6/vkt8BxTEt6OnSWDNWJMGkhkDUjxyRKkZedgVohaf+gC/Gi2C7XsBAgWj6jxaQhAT5pkOHGHKeDxxovx6eVjozJ+D45PgaLjEIszrihqoVDiDwkB8/RKxYC51tyQd8rjdI5WGLwpQfX4Y/uWaWSDTyjE2iyuXGovhfHm61KCZlZxbxZznXNSIhVQ2XT85EJdiB5cj/c0jG6hQgx+miVA8shpz7pKEOfcbucOH/qEDrrzuD+hx5WRcI6Ojrw6quvqu3b3/42XnzxRfT13bg8UWpqGpJzKhFjEsXe/S6s3fUIcotXix+9Vq60WFvaCdVhnDlzVr7fe0PQaG9phupswi2fKMdWJh1XSfDl4igoIbZztzw8GXi1ssCizD8926QCMxmJZvQ6h9QQCccua+XRLQ25Is2MD2wMqOUWzrsUglEtQ0nWVEvOIGFCQVWfW5Wk7PRKY9QLSYTwyYni40qDSghGb0nI2fw1qgaJOCC+sSUmGgWiFBy2cY+LDyP7mjlWOh0cC6XZXFddhTUsxxH8KE23DK7iJUrKBso/dPbYYBYVb2jrxrA5FzkVa5WizAc2vnE5QLeY7AaNXykB/b9u96ia8zndzA38EruIgKnPIlss81nb1gMjJvHY6myVPsh9cLiJSlfX50JVt0NVKMgUs59KSrVkcsF0tZwNvL5UXVY7oGnMTor7Jelp5RD0Qa1dTWipOY/YpCxRSiMKCwtE8ZwYdA2hq7sbDfW1yM7JRV7e9UMweumcbD1tQugu5Agpk1PSVcfGAtdO5yCunj+Kh9/9FJKFyJmZmUhJSbnOdKYfWiOdN4+T46NhECsq+gKfLIqCBqF2uBLBm/ipXWVqyfPvHTiHV87V41xdOya9XjxakYm/etcG/OHdq3FPWZYykxiQmK6WtqERVEujolq+0eJA26j83SJKFq0Rv6QP8XJDORwRJ+YTicdtLjCQxBs3NCGq5PKq4FCq+Hpa8W988nv8+mwNdHzUi4Ly1RhPKlZrYbqHAqrI0pJXapvkcUIVEDt7uRbW/gFVuOySWAmmnGJRtwCxaO4TASLfCBKQpjnE3Guwu1SuMJMXxsWXZQCJBAr1IQHfcgLttkEcq27Bpfo2lMbr8ZcPrMUf37saG3KSFJFa7EM40tgnamlTVftWZSWpki2FiQbx8cV0D6OWs4H3pijVrCLk9D85yYBq6+Rwk/wWwaLdq9ZtRXZ+KRovnxBzVjrlmgbVmWonh6UDjkJeeqIydznGORNJSeJDGnXo7+u+dr0YJFu34z6M+fUwGmNRWVGBrKwslR9Ny2E69pZkKMsgHOS6f0o+rxzmRVNQYfyE+KI5svOFhcOWGdiDbxV/ivP90uP0eHxtHp4QtdwmjSQv2RRsIEG1FAJRLa2icNWilvQtW10+jOukhxcfcKSvHfbTL8N58U1E91TDWnUcvR1tcLqHoTHGIyExUUVU5wLHOxnt9crvcMHaFCFon/hVHgaL5IazEc6GaCG0JSMH7V1WtNddxeqiTCEK18QcVHm7nT192LVlLYrzs3BGSDOWtwWlG7Yrc5ta53G70NfZhjRRj3AV7NnU6ALQvx4RFc0wyfFJJ9fn9MAhZiXNczZWl/i2jG5fFUtEPzWORyoz8fS2EjVljiri8Iwptbzc5RA/cUwFybLjoqHxOKDxDmFiZAiNDXU4d/688g1jxX9dSJV3XhkeH+dycjJ6ssmgOlOqKHmSKp0JwQWONXKsrY01auikpf4K2mtOQzPqQvTkEJwDvTCak2BKTFWWy3Q/khX/zh1+AWaLdCKlq1QnyA6NlQxLK9cjPsGCYY8HnZ2daG5uVr5oUlIg75hIkw7ujdpu1e449BYGVcKpmkUjKCEErZWD/KPgyxUF9vq8cQx6MDeWYXk2OhKFF57mKGdtMBLbMjCMC0LKK9Zh2Eel6QthTKY4mONi0XbuGLxnX0Ca4yry/HbkG8T303lgdLTA1V4vPkk/dCk5iGOBKrakWcxcvsuUMKbTcZk9VuRjBJl5uCRZuBB+CCp7SI4pKbsQ7Y4RHBSfKj8rDXHS+RTl5yBVfGC3+EUXa9vQp8tEyfZ9YvLFBZRAjoflKC+fOIzSdZvl3PlWmGOUP7CTYKU7iyFKNTQODXElNCuHO3rtqnbtqpQ4fGxrMR6oyFJJ6VQw1vHhjJgGG5eGBErSLLKZYdFr1MpsHtcgXG43Dhw8qOromkwmXL50EY4BG0rLZp34fB3oBnDNFWbucE4nF1tiVpEKFolLoz4jJqnOEKvGNN3dVcgS62jPvgexdtMOuXal8HqG1P2Pjk3GQL9NEZRBNSqiVmfAxYvnEJ+YjNyCYrkngWASh484Ltrc0oyuri7l13aLufz8889j7dq1KkoeAjtgRpyZRDETcs23CUG/uTCb4SYgjaNNGnR+8OWKhyqyJcTkrPo2aeztoSJbYt6FyoaoZHW5aR31Neh5/XvYEDsMizFakZbEZx1V+hv2gUG0joiCmSuQt/sx5IkJNBqs5hcO7P3PtVlRKKryYFka7KKg53vdmNQHIsC0+MLTOwB2LDzOrqZ6tF08AeO4kKezBfnZmTBkFmPcnIWCNZsUIeITLeKTtauG1lh1AfXS+HY/8gTW7dyjSoXOBH+bQZiOXiueWpdzrRIBp23ZxA9n4ysT0pLEJDjLrnQ4htE1KPuS77JkSGZ8bKBAmfiizMllVk5PTy/23XsvMjIyxRwfRX19PaqqquAWwmakJ+PJD35EEWQhYKBov6jUFtYBtsSKWjvVkNCGnORrvt+YWAhXL53G6dd/hvLVG3DXox9DtJCv3+HEiz/5F6QnW6C1FKC1vVt80RxUVlYGkhNEye22PmUJZWTlqnO0Wq1KMRn5/c///E8UFxejtLRUvaaZXFZWhtzct/xZxitevtqJT+4oU9dpJmSfpYuqoISoaJM0jI8EX65o8KLXWd1q3LKqb1jNLxQnRdXZYemOZJNRmSc0Dbk4UO2BZ1Hua0JpZoKYTxzCCKgulYmBn9gYg/hqOrh62jEo+4rNrVQpefydcOB3yED6uJz9XyiqHggW+ecNFl2D+JUmMbdyytcgqXgdUss3ImPjPdAmC6nyi8Tv9qrK7t1tzehsrMP4+Jh8PhD+51oxsaJeoePjr4U2/tNmc8KomcSW3ORr0VseE0mXIqqlFEwISRO23upSvjdX4GaZTBbOtojpToUa6LfjyJGjqK2tw113361IQLViTmtOTo4iaW9vLzZt3oqCggLV8SwE7BxDwSFaRxwbZUfL8VQG+QgGbybHR1Fz5RwySjaJT1ocCOjIb7DKfX9fJzIyM7F643YY5f5lZGSIfxkoIhYrVgctDx6bR8xZdiRUTWYUUWnz8vKwc+dOFSQqKSlBcvJbyfy0yL59vA6bc1PARY9nnpFc86/JeR6Y3U56m5Cdvh58uqLBxWt/dakNbzT1wzYqvIyLQ7KYhlkWs6qszgguGy4DJgyEOGw26AeapeEZVGYKVXdAekhOM7vY1I2fH6lS1dXPN/ZAM+KAaaABfVfPqfKOTL4OB6p3uvT0zMXtFh+XhGW9WyrOfMGiEALkCtTajZVzyMgrVA1w3OvB1TMnUHXyKMxC4PaGGuVvcpGmfDEjKzZtRWpWthqv5G9w455YknLIN4or4lcO9A9ge65FXYuZoIKea+9X0Vh2YlSxLfnJKnjDaCyneIWI1tzcgg0bNqhxSL4XCsoEugVg165dynerq61VyegLBVWJSQwMFlFNWb+JAS2OpZK0IcSKa8KkAntnw7V7YRA3orB8PdSCbTGxKCrIUyYqayzxmtKN4LG6XOJDX76M73znO4qYNMepnE888QT27dunSEmCsrMJgeTk7BrWlGJSS+geyn4bZHtcnurkfP9a9u9cCoKOyY98M/hyxYK1feoHfTDw5gXHLamYrIYwIcrIoEOoAbH5+gbt8FnbkZTASK1ffDCHmsnPKWdZoho7yrJxoakX+y+3IVpUON3vgq/5Aqw9PcoXCgfZjTKNE+Ni0D08hl5paJzvGBflh5djovOFg4NgQ+KMERbXOnvgNZx583U0V19W+a8jQ2613MKabbux/YFHseXu+1W5lIKKNdeCIvyVUeksehwunKxpxanqZqRqp/CpXaVYn3PjmrS8NjQnuXFMkxsnjlNZeT4zwcbbIaZhXn4+BsU3nj43l79tMpuxatUqFWihP7dQsOEzjsBhFpY04fWkklLlpy8RGGe2IDktF31ttdd6BXaGOXn5eOwDT6NM3AB2EIzoMuBDU5yKSVgsFmW6UiG3bt2Kbdu2KbO2qKhITUUjeP0JdhS/vtyOb+yvRm2vE2uzkpAk9zbIl3z5jXLZXpTPX+s9Fp2ghPzAN4JPly2ofCyVQfPxivTyHAOd3t6v9gwKMWJRmpGkBrp5c5Va8skMcOyQwxVFKQGfk0Wke4Sc6ZY4uRZyE81xuNg9jCMt4j9GG1BRsQpJhinEDHXC67QpVeCk5XCgT8fOod87gfZBj7qhFkM0/JMTSp15NKEe+AbIj6ueXvZt7W6Hc8AGLtDU3dqIMe+IUtJ1u+5W678UiDlrSUlTFdZ5spxYTQWnWtZ09OHIpUb09NrwQHEK/u7xTfj49lKVQMGEA27TrwuvU5PdpVZNYyWDuaoUECQfM3uo1m5RJFZhoErxG9xIinFRd87F5PncDNghMJGE2U5M+mB5Uo6lMtModMRUyHGNENmUKpZQoAMgATnemZWdpzqcS5cuobq6Wj3S5GaWEY+RxKVf+cgjjyiTNmQCh0jJ68Lc6u8crcNPzzarsd4PbinEBzcVtJekmKiWBtnHH8vnO9QXZmD2q3aLkAtZLz9aFny5LMCLpRIK5EaFimz1yKNd1IlLqd9VnIqN2UnKJDvc2IdnavrwxPZKRYRZITeCbbPq8Cuw1L6IVUlROCqOPzN0pnQxKE2NRWaSGcOTOgxMiL854kJltgV+3xDqXBoMlj6InB0Pq0WFZlNEBovOt1mRHxeFB0vTpTMZwbkeNyZ0gYnbswWLSMCa86fVsMnh53+JrfseRFZhKQZtfShes178S7Mq1sWAR2haFzcSc8DtQUtvoMjWqowE3FeWqWbjEPSrmazOxHQONwWo5FfRb44Rk5wsN7lJ/CtGdxeCo0ePKvL19/er49m9e7cyJ0e8Xrz4wvNoETM4RczQ++67D4WFhQsOFBHMHX6jplstGpVjiVWzXxiwYu4ufWGes91Kk12sIGkbzLpiBtGOHTtUFtCAdBicpE3zlYkHfGRnwTFOEjQcqNinWmwqUs2cYK5UzlIxcTG67+o1mv8p32sKfnROLCVBHxOCLovkBfboo9IAnd5xVWSLZUOmF9nSiompCnjZndiRbcL95VlKTX/np6fxHiEoa/2QhOHAnpJ/6m+tw/lvfR4PbijAjw5Vi4/Wj0f37cbO/Fi1KG1KYgJy0xIxFizQxUJdbXYPOtK2Y82Tf4jJ0dmjuTTRep0jKkVvX4FFZTW9Wd8L63iUylCiSoQ7POaNeoacqDl3Wi1IyxW7GPgZG/WK3xUgW2hxIHZeTLrotA2iyz6IeF0U9hSnC+nSVAdB0HdTebfXimzFKEK20FyU71PcClIC9X9YPYDK+dgca2VOB01Xmo702TjuSXLS8HfKtTty4rS6P3t37kBuTo7y8TZv3hz44gLAczspZCE25iWrGkq0mhg04qJSBC2go8eO4bwcA9WcYLSWx0FTlY88tvT0QNYQSTp9XJRgG7nS48DZVrvqFDjzZo10Ailx+vYYbfSfSof5grSXhTvRgiUjqMg/j37ucnFLCJofoSJbrDjOAs69opQsssU8Ug6LkHiBdL1oMQM16JaG5pbe8t1rslVK2P893gj7uEbVz52QhjwbuBjSkGMANd/+c2xIHENUXDI6xX/NYOlGox+NYiJSRfPTE9V+pG2rqGe9vH9eW4lNH/x9JFjkb2GSAgjeJPpNZ1v6sCE1BveXZqC6q1+VvtQZ42CWHjqgYbNBo0jJ0iHsUGhuUq34eRLNMeQRn3kAQ54RVEqjurc8U0WMCeawqpKUcm1YnY4Fr1meJcVkUGOLjMJyfxzfPC0kaB8cxtNi/h5t6lO5r9wXB+UXgitXrihzv7W1FUcOH0afwwVdUgYM5gToJ0eREDWJgtxsbNmyBdtF3RYKniePhce3s1jM+DiDmjhtc/tUXizbAKOuhw4dUnm4zLpi+6EvuWbNGqWaVG0SMpxiMlJ8utWGWlFmLp60TtSySDopk177Q7nP/yDfqQl+9KaxZAQlpBH8D2kQXwq+vC1gIjZNMNXbD42i3enDIKcb6aiUGlXahHV8jNKwePpMWGbPx0amyNw/iPzYKDy0OgddolpfeqUaH947d9kl+ngj4pP0HHkWuvM/w+5tG0QpJ8EyXsw9PdfQjZT4WAx5R7GhOEsV+uLc6Pb+IdTErkbOw59UfipJMxuoRnW9g9BOjOLBkhSY9dHi09rh8uuRkmBSBJ6doBxAlx+Uc6VlwMan1FIsBqplnFyX3aKUu0VNAtclMMbZ7fKo5TJIUqZDMtBDf5zTpAJJ+Nfjqhwf/S1GbM0GPY439yErIQ57SgIqtRDQxD0uSnbm3Hn5/WEUrNmMtFRRcd8gynOz8OJLL+ETn/iEGoq5GXDI50BtD3KS4tQMIY5B1vc51cwYmrokKH3dU6dOqYAPVZOzUJj9Q59yploSjFOcabOrYtfFqWZFzNQ4gzXGoPtjuTrPyzUPRJJuATde5cXFvwUflxQhteQUqGbmdErDfaXBhrO9Yo5JzymtF0YNi1vFIz3RpEg6IS11etkQmkEkQWysUUg9osbKcqRBZsTp0C4+lRqTnAUMbrBEpLF4A6yjOjUVjeRkwQkShx3DsJAzO0XMNh6LEJQNxie/0e+dQpKYvzyHuRAKFg34JlWwKDE2ECwS51GZf/z2zN6Wr0MbyU+icbmDsw0dOH6lCYYJH353RzG+/MgG3F+RpZZKoNKcaR/AYVFAJhUUpiaqGSRsfLQqOFQRjpwEg0ZJ8vdqabgs/ExfnkRgeZSFglHRXvH/YqUT3bSqAkVmLRKGxTzPSkV+QQH27t2ryHSzUMEiMb+ZxaSCRdLhUDmZPsl7T3+dJu29996LjRs3oqKiQo250rSdTk4m8L9W04VvHqhWxdyYtvjxnSV4cFXOc/lJptVxMfpMbVTUTxaDnMSSElQOsksaXlXw5aIjVDaEjeBi9yBea7ThYJtDzSKJSUqFz9GLwSO/QOMP/g7VP/9nnH3pl3D0D8CveWsMbjpIQlYXmIzSqoF14pFVWahqtzIWNCfo71myCqAt3YnLzYHVvBj94/62V+Yh3WLG6dpOXBYzleOiUUJex0Q00krXBPzYeQjKfanpVdJYeobG4PKNqaANO54ReT796yFS8i02PtY7auyx40hVo5q5si3TjK8KKX9vT4Wa8Mwxy0bbEI5Jx3ZWfGev14vCeB1yDGJ5uKyImRpVkU92NnOB6sphDXZuNPtYEYL+PzvNhYJEoWpxvmxFcSF2bNmEu+97AIWl5ep8aP5yXPFmwSNncgL9T5coHqOp7Gzogfc4A1yiYpKkVExlcUwDh4y+f7IR/368Xu3j3evz8OEthc4tBamfSo6LMRv12vfKdzgveu4beZMI2DNLiC8HSqJ8LPjylsGGGAj/c1zQhyqV6SOm2vAExoVYvLiJ8SaMWDvR/uqPENt2Bom+Pkz1SeM8exxejZhoQl6jyawIOZMYvDFUt0FRGo7fcZrTM5fakZtqUQnYs4ENIFrIo7OkoerSZVQmyL6ksdH81chvcH2T3LQENUeTa2tysnPdaCKyd75LJRAsBDTDuVmlQ0oU9SwWRe4Wn4+VGbRybPQH2Yp5RrQOHGo9lD5VNiRFr8F7pVE9ubFAkZLHywLOLEpW0+tSJUbM4uOZp0bg6m5De2Mtujrbsf/NN3Ho8CE8eP/96hjmAy8nfX6W6GSt3zbHsHo+SyW7sAjMADGoMVGShj4hU/2YTFBTU6MIzOGMucCgE6PBvJ8hstGS4WRpdm70i1kZkR3JgIf1ic2qo5zecbPjOtpoVYs/94jSUi3vLc9i7uxzCaaYp4w67RekDV346le/umSxliUn6Fe+8hVO5P6bwKu3D1U2RHoupmo1SI982epBtW1YhctNSckwxRqQISas8pGMBjSdPgj3qeeRI23fIiYkk9MHpcE6bd0YmfAjtbBCldxgFHM6OGNlfNIPp5ipGeYY1ctySKFpwIOCtESlSLOBhNfFxWPcYEa9NCS/2460+Bj0urzSa/tQnJUsSmqCf3Ich1qHoN3yBCo2bRcTeWEmGzsTk5wfV3M2SV9RlCwKKkrQOuBWDYjFwUjgDvErr7R0Y3DQha3ZiapsCP1LpW7S6NrkXDhhmIP1mskJJGsnMCVK2VB1AdVVl1UWlNGSjuFxlmQxqX1uXLfmhuoC4UD/lEEllfOam6LmZTJJnb8dLuMoHNjJcmyR47M2m00NtTDLKFNIyVktx8RH3bQpkDwQDszuuXr1Ks6dO6eSG2iqKsh50DxvkE6JVRV5TAxusUYQnzPoRSuh0ebGy1c6hZx9yu25qywTOwpTnXkp8V806bUf0mujf/C1r37VKsQM7HcJseQElZOYEhXVSs90V/CtBYNUCJUN4bzIy8EiW90jYtbJobfWXsWUtRGjPS3QiWXBejfR2kD5y6ZTh+DvrlO+zFS0FkPjnJWQgPy4KbS1dyG1YhPik2gqXU84RnOph+wMGHpnkePMBCN+dbENq3ICKyzPCiEQs4I41ctvyUFjrxPWrjYkRI0jOz0ZTseg8gHbpxKRfM/TqNy5TyUMGIwMEDF5ZK6dB8DoL2fUOEXxChKNgQynWB16B1yqXu2Vlh7ERU/hibV5eGpzoUolo29J0rDIVlWPQy22lC6dD4np6GzBlQvn0NbWhjhOnarcAL10Mg5HvxqKWb9pqyoszWUaSkuvTfSfFZzNQROQU/FoRnKckfVzR8X/zZcOZaGgkpGUnF7GFLrVq1apZAWq4smTJ7F69WqlriHwb+3t7bDb7SoazDKYnDnS09OjMn1U8oB8jkNGJCCtDQaI2KFM+KdUnSMGxDg8xPVaGEjaJ3752tykly1xMR8Vtfzv0nmflvY8GvjF24P5W8QiYGpqKl0u+I21I+YAfUuOJXUJMbkOicMnvTzLcxj0MMbEoKf6PGL6qlCUGK1SsPrEjRhLKYaldINaa+Tgj/4NbS9/H1mZmYiXjj9RTDy9KIBFN4XTPV6kPPBJrNv3iFKFmSpK2F0ejEjv+6EtBWqs769evKQq4pVkJCk1nwtsXBRarjVSd/qwdOlW9DVdlZ48H1GZZTCkFyKnuBS2jlZYO1ux59H3wCuEmw+8WVRpTjvr6unD72wvVsXJQrALKWi2ce4qoVY9E2Wl4tIv5PACCcOhAM5PraurRb9zGPHp2YiNt8AlpOy3WsWyiENpxSrkFRQr07mrtRmnX38GX/zTP1X7nQ80aTkZmffvg5uK8HJ1pwrMcEw0FCVeKJqamlAtapgtZi/BDB6avBwLZbSVRaOZ4cPxyddff10V/yJBmVzw/ve/X5nFHL+c7ldyHiZLc75/U6HqnunSsL1xjJeKKZ2XT3zKL+mio78n9zJ8kdvbhCVXUEJ6HY+o6KNystnBt+bEgMeHsx2DSi3b3WMY1WgRE2tEgilWzNgEaEbFVK07jTUJE6gszEROeoqYn/HS6Fphc4+jSMwxW3sbpmwdSDXpETUlZBcCaDVT0PEeaaIxmV6O7AquNnUj2XgjxcpVkVdDlF81ajasN+p7USkqOl9AhyBJ2SFkl1YiqbAS5XvfhbR1e2DJFsJbLJgaH8OZA6+gp7UFWUIEs0WIP/FWAncIJGVo46/SxG7s7seGTDMqpZefXnCbUVMqBP2qapakDJYNYUIBFYETz1lIa3xkGM+/8AIu1DUjq6hcTMkx2Pu6EZ+QiM3bdmHd5s1IlWsKMZm9nhH5u09NaE5LTkKiHPt84DFw6IFmN6+dTq5nn3S0jKQudEw0BF5H9nZURiaVcHYLzV9m9tAvJU6cOKE6WpqzJCojsMyLJYEZUOL31H4EVPI3G3uwNsuiFJRvs1ID596mmWOOJcUZnpJO7g+10dEnpN3eVFLBUiC8Eb8EkAv0xeDTOcGlDp670oUr/SNquYN4FtkS35KmHPNQpYVKL98L/2A3NqwqUdXQ6Xtx2laSXnocdx/s3T0oWL8J+pwyaCd9yIyVuyD/t9vEPB4cQUNzO5LSs+Tk2eQDN246SECW2WRpRkZzqZi7ClMxLg2Za2WGbvZc4D64UZ1ZS5Wmr2/YBbeo1IXD+3HhyH7VETCQxPVIZpa65C9wU6SUjWY7i2y9ebEeUaMerEoPDNnMBH2+8x39oljjqsgWl3Jnuh2TJqisNHc5B5IBrY1CxuzcPJRUVOKhx9+PPfvuRkpaipi0o+jq6MXVK5dx5vxpnLh4Hh7o4HYGItsLAYdZOHOEs1k4oyRGekaWyrxZcNiFhGPmEJMGSFCSkEMtNHUZNOIsE+bBPvrooypJnbm9IbN2OmjCPnupDTmsc5TGNVXUffLJ9ify51S5H3tlOyX3d24T6Tbitigo8ZWvfKVTLsQX5eTnrFlRK4Q43OpAaU46UuVCssIde14OM1A9oqR37u9sQ4yzHT3dfWqVMPkLemxONRY6JCaQYzIGq7dtRb9nCsO2bhWsIQEGxZzr7+uDP38DikXRzEnJqncOBxUskt/k6mDpJgNY10aV6LANoTBdFHCW74WD3z8p/nI1qs+cQG9bi5izLKdhl2PcjQQ5hpySMkVgYjoxec5MdGDZkJq2XsT4xUxcla1MM84MmQkGPN6s61E+KhPVVeW7MEW24sSENQpB7Q43kjNzUFBUAM5p5TonnR3tqGtqwPn6GpyorUG9vR92MSfq6mtx/9aN16aEzQeWL+2XzoxBvPU5ySq4x86DdXRDJvhc4JQzZckIEUlCh8Ohorchv5PPOT7J1+vXr1f+JjcGkeinhsAx2NOtdjx/uUPlxTINcWt+mrgt2rNyHh+T7TPyO8dFLef3Me4A5r/SiwjxRf9GLsisoS82yJNtdhzqdGN3eR4mpiblO28RgQ2DQaPOmovQtp3GXmmsdW09KkWuoqRABSVO1HbCV7gb6WJajvgm0VN1Er3nDsLdXgfD+DCSK7Ygb9/7kL1qA+YasaLpOCI+nG3AiSzxYR9dm6uiuX/y/GV8aO9aadDBD86HYGN2OwZw8vUX1QToXDk2ngsrrMdIA2NDZLI6Sc9DYuKBdXAIbX0DasWxzTlJ2FeWqSKNBIlIn47nS9MslDhA0/aXF1rxyJrca9XrZsOoz4vT5y/h1JUGPPbEB9HZ3oK23h7UdHeh0+XCVJwJFiEvA0U+Wx8GL57C0w/tw3tFpRYKZuqc6+xXwy1pJqMqCiZmJO6Wc5kNJCSrEtD6YEdCf5KToDk2u2fPHpVBxLFSgr4oEzCmz7UMgYEeJquzg2C1h/W5SXz0yfX6e7le/ybXfEWsKXS7CTpPsMiPV2u60eUFcjOS1fjhdA6xUXNcsaXmCmwnnsO7NhfBMzKC+pZu9TcmoA9HmxBdfjf0/jFo2i+go6MT0WnFMKbnorBitXw/GokZ2covCRccmol+9wiGpff+0OYCNYTzNy9XIT0tGeVZyfMGi0IgAblSV2v9VSQmpyEpLUON87GKXihZnROhOXmbZmzfgEsV4tpXmqkW9SXHSV76dTTTOp0eNRzAZReoRlRL5sdSoQ6Jf7WvLEsFhOYDI59//bX/iU133Y8rbW1o7O+HPzEJlpw8Ib0Wk84B6DxDyLAkIjUpEa6WBnz+tz4e/Pb84Dgi0/1c8viU3KtXrnZi2DehOrvpVdVJSl4jgtUJmHLH4RWars8884xKHuDGABBN3NmGe5gpdUHM+wsdgQWKKjMTVL2fxFh9lU4b/UWtRrNf2snNpyHdQdxWghJC0qNykfYEX14HNtQGqxMv1PahsjiXK5peR1CCqzbbe8RHfe0XSPL1oSA/D359PIpLSlB18QxOXW1CtCEOm3R9KEoyICZag6pOJ7w5G2He+CBSiirVSmQT44yWz336bDSs/WqzD2BThgnbC9Nwpr0f/3G+E+/fUblggrLzoCLwkQWlJqUjCaklLQKbcwitopbjo6PYGFRLFroiAkMWPjVmSYKyk8gVdYzVi6kvisl8UCawU5U43tjS71ZDQ0ywWAh++atfYf/Zy3AkpiFBTG2ddBoQUsZJB5CZkoSc7CykpKaJuT+Joz//CT7xnkdRWlwc/Pb8ONduR3XvIB5Znas6kMvik3LAn6pKkJwsrMWAD5Wxrq5ORWAZneXUMionTVn6mPRHeU94HaeDhcFOtVhVtJpLK3Bql8qyMui+ptOAahl2efmVgDtB0B1ygU8GX94ATv79welmJCQnq0V+eIDTScqgCv2Tlqrz6D1/AMl+aZDrd2FqxI0zFy9gUJeE4qk+bE+ehEZUwCe9Khc16hqaQH/6RmTueR8KS8vUWpXzgQ2BqWp2IZDGO4yPbC1Svunv/uwM7t9YqiodkHgLQehC89Mkp8dHtRwUtXQiNVaHu0sy1II6DOJwl07pGFjRj6F/vmaRrYwEVqdjsnr0tQARI6VXugZUFUJmCB2o7xZyxyoShOoEzQWuM/IPX/86rDEJasJ2Zk6Wmr0Rb4pTyzRo9TFqWh6veevFczAOWvHJj38i+O35wYnRJ1ut4gvrcXdphqhol4pMvnv9W3XlOIOkpaVF+Y80WZklRF+XwSAOkZCgvBfTiclMqYuilCyrwjxlBsLWZCVSLRv0Ou0fiVoekM/fGBZfYbjtBJUGHSWbRy7ejY6DgA3+uPSGF60elORmSoO9nqAEB685qdbeUovWc0cwPtANY0IytFnliMYk0lsOoDIpSkyrCVFLLU7X9yLVrEevPwGG7e9Dyda7YGRRL2l084G+6IAomMPej4cr0lXh6h+da0Xd4Bj2rSmYexpa8JHgOTCIxUQFqiWTINZnWZRahiricXkDjmW29g+rQA8zWzhMwcAKgz2hqV0zwaldJDYJfqV7QI1/VqQnIk1IvRC89soraPGOI2vNBiSnpsInqsXj5VqgPHL6+Bwyoqlf8/zP8Nnf/wMV4V4IGFegmcs5ox/ZWoKzbXZ0OjxqhkvIT25sbFR1faiSjLzSnGXAJ+RrTgeT+elbslwly5dQLWktxMbovqmPivqGtKuwlQlWKm47QQnpJb8gF/LrwZc3gOOg3z/TgqL8bBUNnElQHjR9ycnJCXhcTuXfsVFZ0jPRev4Y3K/9X0T7x1GYna6S1N0T0Ugx+GHzjKEhfh0K7n0Sqcnhxx1nIhQssjucSNf51aK/NCU//+uL+NCetervMxF6h8dNtWQyOyur9/Q7VXU+qiVniFCNCZquDGYwsEHDl6tAZ4iJG2/UKV+NUey5wAoG7fJ9mrYkNecm5sl5c+wz3PHNhN1qxfnaelx1DmPd9p2qk2RCBBe6dQspRbqUf++w9kFj78W7du9CWeXC6tMSdFvOiW+4WvxBTj871NCrAl77ygPBIv4eS1bShCUpp0dhCZKc8zeZyM80RK7Nwjxpi1HfYNBqviCff13a0x2be7yUmPvOLxHkYn4/+DQsEsXPKrDEol9MS3p5M5uYavjiE9EfMVmSkCTE5GA/n1MBDEkZSEmIx7jWhOouB+L8rOWjRRIXtZkcV5XZFxIgIhhFZnYOe/Yet08pGwMwRUlxaOobvGZq8hj5jI9KLWX/vQ43TtW2iV/cjGTtJD53Vzn+8qH1Ki+WhcdISOZ7ssEyQsxJvlvyUlBg1qpxRPqb85GT4BqkBINGXCCWiQLM5mH20EKQKqbkxvJSDLa3CAmtSi2HnIPoam5Eb0c7ultbVEIFs4y6rDZlwdwMGMDiNavpE3NeVI+BLaYeho5P2oMyaxn8mU5Om1guL1R1qKldHE/dVpiipnbtq8z6rlyfUpNRXy7mL4tsvSPJSdwpgvZLr3ks+PIGsPdmEMHlHla+xmxgzyv/BB+nMDE6hpgUUd2cUpijRpFi1iFK3m/uGYRdGm+ffVDIw4RyOYageoUQLvgQAlUoxiBKrtWpaUfEY6uzUNPJBAOeT4CUE3IcLETGBZcOX25EV48V9xYm4/95fBM+sb1UBXc4kby6exAHxey+1Dmg/MStBWkqWlucFg+zVpS+pxM228IzI5mexro3HHqhGrNIFtPsqPQLRbr4ndsqylFz9jT6e3vReKUKXs8wLGmpKCgrR8m69SjfslUtVRgtVs3NgEnyVEya+L3uEVWbh9eqKcw0NN5L1tH9zrF6/PhMk4pWP7mZRbYK29dlWT4o52mMiY7+tNyvBdX0Wem4IwQNYs7ETk6WNus0aqEfNv7w1HkL6jPCFlNqJqKyVsGqSYQlyoey1BhptD40d1nR6REyJ2VDb4y9pqBaUVMGnobdzPIZUEGKmeRlo+F4I+cocpiD0dvNucnIFlXm5OcOMTE5bnm6rg0nqpsQrxnHH+4pw5ceXq8CI/w+I42cNUFispEycZyrQHM2v0UvxLZ3Y8hhVx0FFzyarRTnbGCNVQZLWAWB8x6p/EzzY3WJheKBu/bA3d6kSMrrk55boGrkZuTnwyQ+4Wh/P+7duR0J8XOvAxoO9KWZXFEl5CuSDkQfrUFb/xAa1fIPftWZvHSlE98QtTzf3o9Ncn0/vqMU95Vn/lA6toq4GH2BqOsvpBO94+l3txPztfslgzRaBosG5IKHLftGX4yFns71im+VFz5YFA66GKOYab1oPfkGjO2nYXB2IDMhBhpTEqqiCrHmvZ+G0RxoYFwTsrulSVW5Y74plx9YtXkHsgtLlH87HVT1qg4billZrzxDpQLSjOS0LVYIrO11qKp2LEIVE4yeUi2ZWsil+ThGx0F6LjlA05V5s9FiwLPEB9cAef35n6FyzTqUb9iNutqr2L59uxqrvRkwWES15yJQV3scahyyPC0R6QkLz3/94Q9+iFr7ANJXr8eGHTvR29aK1rpaTEoHVpSahJ3r1iIvP++mzVz64qzSMOQdx6NrctVslzPiK3vGJ5S5z7mprDi/NtuCVJPBGqNfvLIhKxl3jKCEqNVnhaD/FHx5A+jv/efpZhTkZyMuTLAoLMTeJJmGhz1or7mMgdozKuOmbdCLdXc9iIzsbJUAwfxXEpTrkHANkIqNW1F34Qx2PvgoMvIKpAMJ7i7woPZ5vqUHCRhTlQimg8oV8hVDRbY4bskiWyQy/UmaeDT1aI6GKhM0NDTg0uXL2LC6ElUnXsaYX4e8is1q7crU1BSlvBycXyia+93qd0tSE5Qff6rVqtSUEd2FBIsIDrucOHMGrY7AUg2QjqogKxM5qcnIzcpCeloaauvq1BQwJq1zSGYhoKvCWS28DuzICF43tdCudHRcCdtkCBTZkjbBRbgWdLvf6bijBJUGSPUcDLy6ESzo9UJVJ+wTUchNT1b2+ELuGhu2TtSHUVouquoZHpY3J+AeHISz3yqmpEP8vC6kZecIn8X3FPJxSQSm1aXn5oHV70IM5b/cRqTn77La8Xhl+rWKd9PBxsZIaqPVrZ6zIZKYNOuYSDCzjg+zeL7//e+jz2rDZ3730zh3+hjOnb+INes3qWRvDj2wDOVf/MVf3BDVnA3MOz3W3KfGSqmihxt7YRDzvTIzUan2QkEzv88q18nF5IEoNRbJnFcm2bNTYSoep3ix8sFv//ZvB781N7qcwzjc0Ic9JRnXJVHIvaJT/ydCyJ/JJjcqgum4vtXcZsgNccoNejn48gZEC3nWicmjgkXS6BcK2a9iFRPAaT521F/FhcMH0F5fgzGfD05Hv1rHM9YUj9K1G7F6y05kimoWlFeCC6+SnCTluDRUu/z22fp2HLpUi0xjFLLiw4//dUsDbBJ/ioEgDqFwfI7jfJZZimwxj5SRYS7FzoLMsQnJKKlci/UbNqi5jhx2IDFmLp8+Fxi9TQoGi5iczo6EkVIVLAr0NwsC/eDM9HSYzCaUlJaqqV6NTU1qrJImOR+ZVEB1D035mg0081+v6cYzF9qVmnPyOyH3/TnZ1su9SpLf47zLCDnD4I4qKCG99Va5OWeCL28AC07/8EwLYhMtSI6PUwc8W1ujErKiO1fo6mpuUEMFTCVrE4JOiroUr1qrkr/5udTsXOgMBlX2RCmzkFKl38nGqV1cV6XD5oBe/MRdhWnYWyINVsywcOCE32++Wa3mGN5VkqkKbM0HqhTnNB4/flwlgbMeLMcBOX+RY4GHDx9Wn3vqqafU40JBMl7s7Fcpbxx33F/XjdS4GJWTqmoWLRAk3k9+8hNVRY+Futjp8dpwOhePnarOhAImtBOqU5wGTtNjHVrOaGGWE1fSFovCKZ0IJ0z8R4SQC8MdJ6jc9HmDRaw9eqrLjdL8LGgD4ngD2OuzNIetuxON1Zdg7WxH8er10McY1AA7k9TLN2xWjSzWHH/NbAwlq9NHcnm8qoCzQ1SzSNSPRZcrg0sXUMHZ+ElGEpWNPTbY4Jvsbpxotqqo482AU6iolFwHhKpJMBeVjZ5Fr2jq3owPGgLNXI38x/q0HBbi0AuTFjj9bKHgUnrf+MY31LzKxx57TI1RMuWOHQjN3XBZPlTrM612FTijr71GrJ+y9HiYjfqXxYf/ik6jOS/3eeGmUAR3nqCE9MifkRv3r8GXN8DpDQSL8nKlxw6rYpz5P4TGK5fUhGhGGPv7erF2+26kZmTBN+pVS5ZTLdUJT1NLKnTPgBvtfQPQis+7oyAFd5Vmqowcgo2u1+lFmyOwDkl0tEaVkWQyNgnMxAB+5isvXsDfv2crdLPUjA0HEpOFkjlITzKynAermzNRnOuCvB1yEqwCz6R5Vv1jcawTLX0qmYH5qvOVzgyBs0qee+45dWx33323WuqApAxHzCabG6dabWr1Lg4f0bxPNxt9xhjdF4WUP5R7e0fLhqxkLAuCClEYNZh1uv2UEOfF6i70jWqQl3FjsEgaAIbFVzt/9E0h+wQycvOVYiYkp6qcUSZ780RDaslxTFbZY07sgHMI+YmxuLcsU6WPESxqzbmV7dLQWZGPEVrmy7J0CDOHODXshap2ZMt7nOHCSg//3+Ea1TD3FM9dDnI62EHQBA+pOf3S8+fPK5OSVQS43ADN3nCgmcnvhyMMVf5YU5+qo7stPxVHG3vVca/KsCBBfOKFgupONSc5Z4JzUplXy6QCXh+qJVU63qg7ZoiO/lO5J2dki6jlLWJZEJSQBves3NAngi9vABXsl5e7UF6UC4M0iOkEjRK/k6l/niEXBu02JKWKv5iQqBLL2ZCVWsp/HLTvc7jVRGiNEHlbXgruEbVkaU2Ci7py9kWoyBaT1DnAzkAPc2Jp1oYuGOurnm6zqSjp3WUZqpTjry614i8e2hD8xM2DBGW5SJqRVFFW2mOklGuEhCYlk9BUWprHLIgVjjwEc1c5TMVECJKJk6cLRVGpqrdy11m2hOPTvE65SXGqU8qIN/pitdov6XTR35d72B/8aASLgOVE0HVycy8HX94ADiH819kW6OMTkJoQMFWv80VV5DZQ9pJWHKdHhdSSa6JQLe2DbuTGG3GPqCWDFgQTsdmQSUquIEYTNjOeamlUOaNcCTqU1D4d/B5NyRPNNjy1pVBFUL/y4nn8zu5yFa18O+DcR5q8VE4Sk6U+SFrO8iAZqZgsI6mSG+SzHINkoCbcBGaeE2sTsUgXLYMDdd3K3OU0NOYW3wyYoM55nRc7HSphhLWOKjISqMZnZU9fFAvgSEQtlwbLhqDS+DSyOeRGzxos4ty/451OlOVn3xAsCp0I3+M2Nj6BvmDZEP/EOLbkJSu1DFUaoFrSZ+LAPgfLuXp2tiUWiUJKLq7EVLT5wKEMLshDAnCskWt2cBmKT+y4+WVRST4Ghmpra1U1OpKU5UQ5XkozluYmhztY+5UTmjnMwYgq1ZXDMeHAaV68FlvEzG0UhWeQq5x1fsWkXwg4rsupXZyTyjFd1hbKSjT6YrQrq2zISsayISghKvo7QtDvBl/eAI6p/efpJuTmZCFOSHQtsi+tkA2Rqjbs8wkpHbCKKZtpNmBfaQY2sWyI/J35qYMsGyINr9vpUSYwU+84GTpOlNI/7hMl1CqTeHRsXJRJTFvxYeWY1M/MBFWdEUtOFXvfxgI12fxvX7qArzy2WSnqzYAEZdlIBmdIPBKTQx18j2OhXFCWj1RLbqzNQ1WljxquJg/BzocRZs5hZZohCZudaFIqGm5eKcFzYi4sVymTQ8KqrET1+USjvkqrjf68VqM5JNdjRZUNWclYbgSNk5s/6/gYicOiw81uIU9sHAqk4TFg45PGbBO1bBVisrr65twkpZZslAR9sIBaDiuSMw1O+ZZx+mvpdz1dnTh77pxSqyn/JOw2OwoKCpGZla3UbGYJxxBY0WC/HNPDq3OUOflvR2tVtPRu+f23A6omiUiicql1Vhrg5GUGkliPhxXsSFCuujVfri4zmjjkwkwmzpg50tCrosyc1sY5p9NvPlWSviU7GyYTUC2ZaPFOKBuykrGsCEoISX8gJH06+PIGsBQIVzL7+eUObCzMgnPYC+ugC+liut4jasmxP6qDUqTgRGguo8czpVLSvwz5lqH8WeaVnjp5AklJZqSlp+LypUvIz+MQhx9nzl7C/Q88POuQB4NJbNjcF31bzvT/6blm/NW7NgY/MTt4jAxiUaFJTPqc9C9DJiz/xtcbNmxQJUBCZSVnU/Rw4OwRmuJMQufYKNfw5DVhut3G3GS1VCCLbHEcmGO+VExLrCFUZOsdUTZkJWM5EnSVNIqrwZdhQSUlEVrtQ3D6xlR+57WyIWOTsLFsiJh3HKBnXip9y+RYgxpDZQHl6Q2cJUtY2vHY0YO4957dSElOgmfEKyQZxKpVZXj++VeQlCJm8qbNYlKmBb/1Ft4KFlnxwc1FSo1p5jJpgfMyw4HEY2IFzVd2DjweBn/oX3KpA75mBg+TBEK1X6maNHvph5KsoaGZ+cDhIq7ORT+UvjKP9/kr7Srw1ePyIFb2s16ImpcUh1jDO7NsyErGsiOoqAqDRb3SSOZdlpl+J09A+KqSGbiiVqDIFsuGiFoKaZlwwBklIbWcCVaUO33ymFLPrKxMIY0TXt+oShmsKA+s/XHh4hXkF5Ri85YtilgzQYU6WNerIpuMcDJiSj/3t3eVBz/xFkIV60g2mq8MDDEoxONg5Pmuu+5SwyiM4nKV51BnwnOiycsVuxjVXbdunfr7fOBMkR+casR95dmqVEjI9+SEbka49dFRDfqod3bZkJWM8K32DkIaCXn3x4FXc4NNjUsccDzyUH2vmubFZQaYPEC14JLtnE0yGzkJLlUXJX5ZfmF+IOAivmZ6epqa7kWiJqUkwSfmZ3IK69OG78/o4xWmmFAbrLZARedEZAaNpoORWM4CIRkZrf31r3+tUuqooo8//rjKySX5uHIXj4W/x2wjBog4PnrgwAGVacS1SPjeQlBn5finWY1ZTg8MmfTa7ybE6IviDO/8siErGeFb3B2GmIBzBotCoAJcEZ+Kg+c78tNUkvpcahkC1YiqyzmSg4MO7N//OnKz01FQkKcCNKxd6/P6xOTsUCTVG2JF2e6ZU7FYJWF/TQ8eXJWt1Pt7x+tUaQ8qVwiskP6tb31Lma8syswpZfQpGYRiRJZ+KBMRmL1D35MkJJkJKi7HSKm2jOByeIUJDeE6DboAzPBhXuzo5AQeqMxBebqoMfzt8nlWsnhBHn+jKhOsVCxLghJC0jmDRYTD48O/n2xQisWUttmGDqbDPeyBTRr+2JgX2mitKpD1xhv7kZebJY0/H0Nul/I/4+Ji1XzSlrYurF6zARs3bpxVQQlO8eKYIT9xb0WWGuL44elG/PUjmwIfCILrVpJgHEohQpFYEpMV1Q8ePIjdu3crX5MqyiX1+Fn6ozSNuRgtyRwuxY+Fx3gMVG/WKFIlKcUPTjDqfhit0fytmOe/EXV83klYzgQtEUI0Bl+GRSg4wyEOZsnMB2bfXL50AU21l8Qs1QgZ3ege8EATbUBScjJKSwpFWadUtXcGYViVIS4uAXtE8WYbawyBwRf6ncca+/DklkJVw+hrL1/Ah7eWKLM7BE4rY+AnHMGoml/84heVojJ5nkrLY+bGIs6M4s70gWkJcJlBzvhhRLlUlQ1Jkuuhj5QNeQdg2RKUEJK2CUlnndLB1aoudvTjqS3zL0VAs7bm6hVUnz2M1bkWWBLjcKm2Fa09DhhjdNAYEhGbkIbcvBwYjXEqYEMTkooVLjAUDoPeQLAoRJJDDT1KzT69pzL4ibnB33zllVcUIRkEChVypnLz+KcrOKOznEFS3+eiQmKdqCV9TfEtI2VD3kFY1gSVRvmkPPw88OpGMEL5k7Mt+MCmgnkV1OVy46XnfgGzfwDrVpVCL35mc6cVriGPNGo/hseiMBmTgsp1W9TczIXW8JkOlpW82udEk9WND2xm1Xk//uaFc/jSIxtFsecvVUkSUmG5hVNLgmuxcDk9JlwUp5oVMVPjDM4Yg+5P5NM/jajlOwsLk4Y7hxeCj2HBRl+QbFJJ3POBwxvDg72oKMmD2RQnZJhCWlI84uP0GPJOIEYfBZe1Df22QGW8twPWuGUiBNPlQitKMzjD5eAXAiokFZO+53Rysnwm83y/sb8aJ8THXJ2VqAo4P7gq57msJNP6uBh9kjYq6nsRcr7zsKwJKg2Wqx/PmpvLoBCHU5i0QPWaC96RYbWEHqvzNTR3on/QBb1eC+/oBBq77IoYhqgpIWg37OILvl0wS4lphFQ64r6KbJxseXs55ayG8P2Tjfj34/VqlbP3bMjDh7cUOjcVpP6+WAxmo177XkNUVFXElH3nYrkrKPE/g483gC5ZqimwlECDbfbiVSpzR9Ssr88mxPTg7JVG1DR3o62rF0nxJrz7vl0oys1EWXEuhp0DGHDMWmhwXhh10ShIMalC1cwBZhExKmm9dWFFBTizZn9tj1rugAvesmQIs5IeXpv7cm6yeZspRp+sj4r6v0LKSE2f3wAse4KK2dYkKtoQfHkD2PjXZFrUupOzgeZibGycmsTd0NKO0qI8ZGWkorvXjqNnLmJy3CtqPIU4ITqHUE3BQlhvB1R1DnEwQYKTuAkWEjtY36OezwZ+9oenmvDdo3XiX47isXWilluLnFsK0/4oxRRjMWq1jwoxuWx7ZN7lbxBWgoISXwg+3gD6bYxeDovyMAd3NiQlJSE1K09lBa2vKEB5QQa04mtOiGnca3OIsg7B1u9Q6YMI/jsfGNQJB1ZfYACHle2YNLCjKF3VMRqfuJ5bHBbhUhD/9OZVvCkELhLlfXpHiZAz91hxinmnOaCW35JzjNT0+Q3Fso7ihiBE4Gj+rCsBcQySDZx0ebDyrcydmeAY6Kk3X8Bdm8vEH7WgtbMPdc1t8PnGkGCOVQW1Rg1pePx9H4bZfH1VBJrJBNWYSe4MOnGslOOT4aaisdzka1e78IAcD6eh/eRcs/IjWUaF5TAZieUUOBYfC5QNifGJT/klXXSkbEgEb2FFKKg02DEh6TeDL29AKFjESnaMoM6GHFWceiOutljR2NyKickJlUKXlpqIeCHo0JgGq9Zugsl0o4nLLB7OODl69CiOHTumymP+67/+q0p2D5F3OkhGKmlIZN+3oUDNEWVhaUZ1SUyq5ePrc8+WpSfsjTca4vRa7T9GyBnBdKwIBSWEoHny0B54dSO4Jsozl1pRKeq0PjtQb2gmWFGByfEXzp5ES8056ESUE0Qphz1eTECLzKI12L77HjXMEQKT1TlPk+Ysp3w9//zzqlDX5s2bVZJ7qHbt9GERgvMun73Uhs/ft06I+lbWEPOHxyenfNHQ/L02UjYkgnmwYghKiFLVi8KELfhDAl3tdeJS1wA+tq0k+G54eEQNW5qbYO/twmA/F6yNQWpmLnIKipCWkiomrxCWebgtLUod9+/fr1L9mCPL36HqcuEgZhoxsV2OKbjnAFjJ4PWaLmXastxKqBatfJdDIp+Tp0flMVI2JIJ5sdII+pg07FmTFxh0+fHZZrx7XZ74dPMXxiLRGDTiY2JCgiIjp3Wx3AhBP5PEZN4sa9WSoKGkeSomH7mFwBWzTzbb0DrgVul+95RlKZ9TiPk1+XOkbEgEN40VRVBp6CwjMOu67gwWcUUvmrtMoJ8PVEnOIqEZS3OV5i/nWvI1Z5DQlGXtH1YweOaZZ3DPPfeo8iPTE935Wxc6+lXZEEZsWd1PFdmK1VfFaKO/KASOlA2J4G1jRRGUEJX7H9LgvxR8eR0YkOHCsM+J7/eJnaVqRslsYNCH8zMZ7GF9Waoli0EzD5ZTu5gkH0q7I3kdjn4xadPU/E2CiQinWqyqEBnnf27ITVL1cI0GbaRsSASLhpVI0Bxp/J3BlzeA/h+DM6VpCaoo1kxQMUlMToQm8bjeJQM+JCn/Fho6CVexnQp9oXMA59rs6neolqsDahkpGxLBkmDFEZQQkl4WIqwLvrwODOLU9rlwrsOOp7eXyAneeIqMynJiNE1XzlxhpQQSlFHamdFYos/tVROhmfPLUp4ct+QwSVyM7ru6qCgqekQtI1gSrFSCPiSkeDX48gZwFbIfn23Bo2tzkJVw45gmlZMRWk6cZgkRquZMYlItub7J2bZ++CYm1cJAHGtNitW3G7RRfyp+aKRsSARLjhVJ0PmCRQzWMNGcZUgeXZMbfPd6cM2TcMS0Db1VNiTZFCgbwvKZsaKWeo3mf8rnI2VDIrhtWJEEJURFuVLzV4MvrwOTd+xDXvzqYhs+uaNUFRKbCzSLWWTrbHu/Ut8yUUsWek6KNVhj9NpI2ZAI7hhWMkHThaCz1p5kEOe5y+0oTjGrZIFw4GJCVEtOBeMMlHXZgbIhcfroSNmQCJYFVixBCSEpF4ndGnx5HaiKnCPKJfi4pAELSus5l0zABY/OtNng9o6jJC1eiGlBisngjNHrPief+FVELSNYLljRBBUS3iMPBwOvbgRVlDmxb9R2oSwtsKIXF7JVaim+ZVEq1VL3XJQ26sviX16JqGUEyw0rnaDRsg0LsWatGMaAEZMX+od8ar4oi0lnmGJUka1ojeZn8t1IZYIIIlgqMFgkJJ0XU/LfxOTkS2NTU1vl5fWh2wgiiGBpwGBRgILhIX8flO2z8nT+lYYiiCCCxYcQ8GiAjm+B78m2Q55G1DKCCO4kgkQkKb2yfUGehh9XiSCCCG4/qJIRtYzgnQfg/weJmn6xzs4XeQAAAABJRU5ErkJggg=="/>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A group of images of two people&amp;#39;s body&#10;&#10;Description automatically generated"/>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14" name="Group 13"/>
          <p:cNvGrpSpPr/>
          <p:nvPr/>
        </p:nvGrpSpPr>
        <p:grpSpPr>
          <a:xfrm>
            <a:off x="-696025" y="5459947"/>
            <a:ext cx="3210625" cy="1856540"/>
            <a:chOff x="8200425" y="4995610"/>
            <a:chExt cx="4614229" cy="2553720"/>
          </a:xfrm>
        </p:grpSpPr>
        <p:grpSp>
          <p:nvGrpSpPr>
            <p:cNvPr id="15" name="Group 14"/>
            <p:cNvGrpSpPr/>
            <p:nvPr/>
          </p:nvGrpSpPr>
          <p:grpSpPr>
            <a:xfrm>
              <a:off x="8200425" y="4995610"/>
              <a:ext cx="4614229" cy="2090295"/>
              <a:chOff x="7538169" y="5338258"/>
              <a:chExt cx="4658259" cy="2064062"/>
            </a:xfrm>
          </p:grpSpPr>
          <p:pic>
            <p:nvPicPr>
              <p:cNvPr id="17" name="Picture 4" descr="Flying swan image Royalty Free Stock SVG Vector"/>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Flying swan image Royalty Free Stock SVG Vector"/>
              <p:cNvPicPr>
                <a:picLocks noChangeAspect="1" noChangeArrowheads="1"/>
              </p:cNvPicPr>
              <p:nvPr/>
            </p:nvPicPr>
            <p:blipFill>
              <a:blip r:embed="rId3">
                <a:duotone>
                  <a:prstClr val="black"/>
                  <a:schemeClr val="bg2">
                    <a:lumMod val="75000"/>
                    <a:tint val="45000"/>
                    <a:satMod val="400000"/>
                  </a:schemeClr>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Flying swan image Royalty Free Stock SVG Vector"/>
              <p:cNvPicPr>
                <a:picLocks noChangeAspect="1" noChangeArrowheads="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16" name="Picture 6" descr="See related image detail. Mountain River Logo Icon Vector Stock Vector - Illustration of icon ..."/>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pic>
        <p:nvPicPr>
          <p:cNvPr id="20" name="Picture 19"/>
          <p:cNvPicPr>
            <a:picLocks noChangeAspect="1"/>
          </p:cNvPicPr>
          <p:nvPr/>
        </p:nvPicPr>
        <p:blipFill>
          <a:blip r:embed="rId7"/>
          <a:stretch>
            <a:fillRect/>
          </a:stretch>
        </p:blipFill>
        <p:spPr>
          <a:xfrm>
            <a:off x="8665004" y="1202420"/>
            <a:ext cx="2147693" cy="1440000"/>
          </a:xfrm>
          <a:prstGeom prst="rect">
            <a:avLst/>
          </a:prstGeom>
        </p:spPr>
      </p:pic>
      <p:pic>
        <p:nvPicPr>
          <p:cNvPr id="21" name="Picture 20"/>
          <p:cNvPicPr>
            <a:picLocks noChangeAspect="1"/>
          </p:cNvPicPr>
          <p:nvPr/>
        </p:nvPicPr>
        <p:blipFill>
          <a:blip r:embed="rId8"/>
          <a:stretch>
            <a:fillRect/>
          </a:stretch>
        </p:blipFill>
        <p:spPr>
          <a:xfrm>
            <a:off x="9751752" y="2714949"/>
            <a:ext cx="2147899" cy="1440000"/>
          </a:xfrm>
          <a:prstGeom prst="rect">
            <a:avLst/>
          </a:prstGeom>
        </p:spPr>
      </p:pic>
      <p:pic>
        <p:nvPicPr>
          <p:cNvPr id="22" name="Picture 21"/>
          <p:cNvPicPr>
            <a:picLocks noChangeAspect="1"/>
          </p:cNvPicPr>
          <p:nvPr/>
        </p:nvPicPr>
        <p:blipFill>
          <a:blip r:embed="rId9"/>
          <a:stretch>
            <a:fillRect/>
          </a:stretch>
        </p:blipFill>
        <p:spPr>
          <a:xfrm>
            <a:off x="9802390" y="4337450"/>
            <a:ext cx="2097261" cy="1440000"/>
          </a:xfrm>
          <a:prstGeom prst="rect">
            <a:avLst/>
          </a:prstGeom>
        </p:spPr>
      </p:pic>
      <p:pic>
        <p:nvPicPr>
          <p:cNvPr id="23" name="Picture 22"/>
          <p:cNvPicPr>
            <a:picLocks noChangeAspect="1"/>
          </p:cNvPicPr>
          <p:nvPr/>
        </p:nvPicPr>
        <p:blipFill>
          <a:blip r:embed="rId10"/>
          <a:stretch>
            <a:fillRect/>
          </a:stretch>
        </p:blipFill>
        <p:spPr>
          <a:xfrm>
            <a:off x="7317605" y="2714949"/>
            <a:ext cx="2130492" cy="1440000"/>
          </a:xfrm>
          <a:prstGeom prst="rect">
            <a:avLst/>
          </a:prstGeom>
        </p:spPr>
      </p:pic>
      <p:pic>
        <p:nvPicPr>
          <p:cNvPr id="24" name="Picture 23"/>
          <p:cNvPicPr>
            <a:picLocks noChangeAspect="1"/>
          </p:cNvPicPr>
          <p:nvPr/>
        </p:nvPicPr>
        <p:blipFill>
          <a:blip r:embed="rId11"/>
          <a:stretch>
            <a:fillRect/>
          </a:stretch>
        </p:blipFill>
        <p:spPr>
          <a:xfrm>
            <a:off x="7362354" y="4337450"/>
            <a:ext cx="2150809" cy="1440000"/>
          </a:xfrm>
          <a:prstGeom prst="rect">
            <a:avLst/>
          </a:prstGeom>
        </p:spPr>
      </p:pic>
    </p:spTree>
    <p:extLst>
      <p:ext uri="{BB962C8B-B14F-4D97-AF65-F5344CB8AC3E}">
        <p14:creationId xmlns:p14="http://schemas.microsoft.com/office/powerpoint/2010/main" val="3502096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2068946" y="1641984"/>
            <a:ext cx="9527310" cy="3693319"/>
          </a:xfrm>
          <a:prstGeom prst="rect">
            <a:avLst/>
          </a:prstGeom>
          <a:noFill/>
        </p:spPr>
        <p:txBody>
          <a:bodyPr wrap="square" lIns="91440" tIns="45720" rIns="91440" bIns="45720" rtlCol="0" anchor="t">
            <a:spAutoFit/>
          </a:bodyPr>
          <a:lstStyle/>
          <a:p>
            <a:pPr marL="285750" indent="-285750">
              <a:lnSpc>
                <a:spcPct val="150000"/>
              </a:lnSpc>
              <a:buFont typeface="Arial" panose="020B0604020202020204" pitchFamily="34" charset="0"/>
              <a:buChar char="•"/>
            </a:pPr>
            <a:r>
              <a:rPr lang="en-GB">
                <a:solidFill>
                  <a:schemeClr val="tx2"/>
                </a:solidFill>
                <a:latin typeface="Segoe Print"/>
              </a:rPr>
              <a:t>Breakfast Bunch Club</a:t>
            </a:r>
            <a:endParaRPr lang="en-US">
              <a:solidFill>
                <a:schemeClr val="tx2"/>
              </a:solidFill>
              <a:ea typeface="Cambria" panose="02040503050406030204"/>
            </a:endParaRPr>
          </a:p>
          <a:p>
            <a:pPr marL="285750" indent="-285750">
              <a:lnSpc>
                <a:spcPct val="150000"/>
              </a:lnSpc>
              <a:buFont typeface="Arial" panose="020B0604020202020204" pitchFamily="34" charset="0"/>
              <a:buChar char="•"/>
            </a:pPr>
            <a:r>
              <a:rPr lang="en-GB">
                <a:solidFill>
                  <a:schemeClr val="tx2"/>
                </a:solidFill>
                <a:latin typeface="Segoe Print"/>
              </a:rPr>
              <a:t>This club is run by our Waterside Team members (Miss Bell, Miss </a:t>
            </a:r>
            <a:r>
              <a:rPr lang="en-GB" err="1">
                <a:solidFill>
                  <a:schemeClr val="tx2"/>
                </a:solidFill>
                <a:latin typeface="Segoe Print"/>
              </a:rPr>
              <a:t>Cyster</a:t>
            </a:r>
            <a:r>
              <a:rPr lang="en-GB">
                <a:solidFill>
                  <a:schemeClr val="tx2"/>
                </a:solidFill>
                <a:latin typeface="Segoe Print"/>
              </a:rPr>
              <a:t> and Mr McHugh). Breakfast Club is held in the Dining Room until 8:45 when the children will be sent to class to start the school day.</a:t>
            </a:r>
            <a:endParaRPr lang="en-GB">
              <a:solidFill>
                <a:schemeClr val="tx2"/>
              </a:solidFill>
            </a:endParaRPr>
          </a:p>
          <a:p>
            <a:pPr marL="285750" indent="-285750">
              <a:lnSpc>
                <a:spcPct val="150000"/>
              </a:lnSpc>
              <a:buFont typeface="Arial" panose="020B0604020202020204" pitchFamily="34" charset="0"/>
              <a:buChar char="•"/>
            </a:pPr>
            <a:r>
              <a:rPr lang="en-GB">
                <a:solidFill>
                  <a:schemeClr val="tx2"/>
                </a:solidFill>
                <a:latin typeface="Segoe Print"/>
              </a:rPr>
              <a:t>This club costs £3 per session with a nutritious breakfast provided. £2 for each additional sibling. Children who are in receipt of Pupil Premium can access this club for free.</a:t>
            </a:r>
          </a:p>
          <a:p>
            <a:pPr marL="285750" indent="-285750">
              <a:lnSpc>
                <a:spcPct val="150000"/>
              </a:lnSpc>
              <a:buFont typeface="Arial" panose="020B0604020202020204" pitchFamily="34" charset="0"/>
              <a:buChar char="•"/>
            </a:pPr>
            <a:endParaRPr lang="en-GB">
              <a:solidFill>
                <a:schemeClr val="tx2"/>
              </a:solidFill>
              <a:latin typeface="Segoe Print" panose="02000600000000000000" pitchFamily="2" charset="0"/>
            </a:endParaRPr>
          </a:p>
          <a:p>
            <a:pPr marL="285750" indent="-285750">
              <a:buFont typeface="Arial" panose="020B0604020202020204" pitchFamily="34" charset="0"/>
              <a:buChar char="•"/>
            </a:pPr>
            <a:endParaRPr lang="en-GB"/>
          </a:p>
        </p:txBody>
      </p:sp>
      <p:grpSp>
        <p:nvGrpSpPr>
          <p:cNvPr id="5" name="Group 4"/>
          <p:cNvGrpSpPr/>
          <p:nvPr/>
        </p:nvGrpSpPr>
        <p:grpSpPr>
          <a:xfrm>
            <a:off x="-696025" y="5459947"/>
            <a:ext cx="3210625" cy="1856540"/>
            <a:chOff x="8200425" y="4995610"/>
            <a:chExt cx="4614229" cy="2553720"/>
          </a:xfrm>
        </p:grpSpPr>
        <p:grpSp>
          <p:nvGrpSpPr>
            <p:cNvPr id="6" name="Group 5"/>
            <p:cNvGrpSpPr/>
            <p:nvPr/>
          </p:nvGrpSpPr>
          <p:grpSpPr>
            <a:xfrm>
              <a:off x="8200425" y="4995610"/>
              <a:ext cx="4614229" cy="2090295"/>
              <a:chOff x="7538169" y="5338258"/>
              <a:chExt cx="4658259" cy="2064062"/>
            </a:xfrm>
          </p:grpSpPr>
          <p:pic>
            <p:nvPicPr>
              <p:cNvPr id="8" name="Picture 4" descr="Flying swan image Royalty Free Stock SVG Vector"/>
              <p:cNvPicPr>
                <a:picLocks noChangeAspect="1" noChangeArrowheads="1"/>
              </p:cNvPicPr>
              <p:nvPr/>
            </p:nvPicPr>
            <p:blipFill>
              <a:blip r:embed="rId2">
                <a:duotone>
                  <a:schemeClr val="accent4">
                    <a:shade val="45000"/>
                    <a:satMod val="135000"/>
                  </a:schemeClr>
                  <a:prstClr val="white"/>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Flying swan image Royalty Free Stock SVG Vector"/>
              <p:cNvPicPr>
                <a:picLocks noChangeAspect="1" noChangeArrowheads="1"/>
              </p:cNvPicPr>
              <p:nvPr/>
            </p:nvPicPr>
            <p:blipFill>
              <a:blip r:embed="rId2">
                <a:duotone>
                  <a:prstClr val="black"/>
                  <a:schemeClr val="bg2">
                    <a:lumMod val="75000"/>
                    <a:tint val="45000"/>
                    <a:satMod val="400000"/>
                  </a:schemeClr>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Flying swan image Royalty Free Stock SVG Vector"/>
              <p:cNvPicPr>
                <a:picLocks noChangeAspect="1" noChangeArrowheads="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6" descr="See related image detail. Mountain River Logo Icon Vector Stock Vector - Illustration of icon ..."/>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Title 1"/>
          <p:cNvSpPr txBox="1">
            <a:spLocks/>
          </p:cNvSpPr>
          <p:nvPr/>
        </p:nvSpPr>
        <p:spPr>
          <a:xfrm>
            <a:off x="2298449" y="43923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cxnSp>
        <p:nvCxnSpPr>
          <p:cNvPr id="12" name="Straight Connector 11"/>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293801" y="250349"/>
            <a:ext cx="1357200" cy="1216295"/>
            <a:chOff x="221095" y="155305"/>
            <a:chExt cx="1357200" cy="1323500"/>
          </a:xfrm>
        </p:grpSpPr>
        <p:sp>
          <p:nvSpPr>
            <p:cNvPr id="14" name="Oval 13"/>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2"/>
            <p:cNvPicPr>
              <a:picLocks noChangeAspect="1" noChangeArrowheads="1"/>
            </p:cNvPicPr>
            <p:nvPr/>
          </p:nvPicPr>
          <p:blipFill rotWithShape="1">
            <a:blip r:embed="rId6"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Rectangle 16"/>
          <p:cNvSpPr/>
          <p:nvPr/>
        </p:nvSpPr>
        <p:spPr>
          <a:xfrm>
            <a:off x="2298449" y="1180071"/>
            <a:ext cx="2488416" cy="369332"/>
          </a:xfrm>
          <a:prstGeom prst="rect">
            <a:avLst/>
          </a:prstGeom>
        </p:spPr>
        <p:txBody>
          <a:bodyPr wrap="square" lIns="91440" tIns="45720" rIns="91440" bIns="45720" anchor="t">
            <a:spAutoFit/>
          </a:bodyPr>
          <a:lstStyle/>
          <a:p>
            <a:r>
              <a:rPr lang="en-GB" b="1">
                <a:solidFill>
                  <a:schemeClr val="tx2"/>
                </a:solidFill>
                <a:latin typeface="Segoe Print"/>
              </a:rPr>
              <a:t>Wraparound</a:t>
            </a:r>
          </a:p>
        </p:txBody>
      </p:sp>
    </p:spTree>
    <p:extLst>
      <p:ext uri="{BB962C8B-B14F-4D97-AF65-F5344CB8AC3E}">
        <p14:creationId xmlns:p14="http://schemas.microsoft.com/office/powerpoint/2010/main" val="1875798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50542890-43FC-B98A-5B68-4D14B2EA0CC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1E44204-C823-FEFE-57CB-C48352EC08CE}"/>
              </a:ext>
            </a:extLst>
          </p:cNvPr>
          <p:cNvSpPr txBox="1"/>
          <p:nvPr/>
        </p:nvSpPr>
        <p:spPr>
          <a:xfrm>
            <a:off x="2068946" y="1641984"/>
            <a:ext cx="9527310" cy="3693319"/>
          </a:xfrm>
          <a:prstGeom prst="rect">
            <a:avLst/>
          </a:prstGeom>
          <a:noFill/>
        </p:spPr>
        <p:txBody>
          <a:bodyPr wrap="square" lIns="91440" tIns="45720" rIns="91440" bIns="45720" rtlCol="0" anchor="t">
            <a:spAutoFit/>
          </a:bodyPr>
          <a:lstStyle/>
          <a:p>
            <a:pPr marL="285750" indent="-285750">
              <a:lnSpc>
                <a:spcPct val="150000"/>
              </a:lnSpc>
              <a:buFont typeface="Arial" panose="020B0604020202020204" pitchFamily="34" charset="0"/>
              <a:buChar char="•"/>
            </a:pPr>
            <a:r>
              <a:rPr lang="en-GB">
                <a:solidFill>
                  <a:schemeClr val="tx2"/>
                </a:solidFill>
                <a:latin typeface="Segoe Print"/>
              </a:rPr>
              <a:t>Premier Education</a:t>
            </a:r>
            <a:endParaRPr lang="en-US"/>
          </a:p>
          <a:p>
            <a:pPr marL="285750" indent="-285750">
              <a:lnSpc>
                <a:spcPct val="150000"/>
              </a:lnSpc>
              <a:buFont typeface="Arial" panose="020B0604020202020204" pitchFamily="34" charset="0"/>
              <a:buChar char="•"/>
            </a:pPr>
            <a:r>
              <a:rPr lang="en-GB">
                <a:solidFill>
                  <a:schemeClr val="tx2"/>
                </a:solidFill>
                <a:latin typeface="Segoe Print"/>
              </a:rPr>
              <a:t>Premier Education are providing after school care every day the school is open - we will also have a variety of sports clubs to choose from each afternoon. These activities will vary between year groups and topics will change every half term. Our aim is to deliver a top </a:t>
            </a:r>
            <a:r>
              <a:rPr lang="en-GB">
                <a:solidFill>
                  <a:schemeClr val="tx2"/>
                </a:solidFill>
                <a:latin typeface="Segoe Print" panose="02000600000000000000" pitchFamily="2" charset="0"/>
              </a:rPr>
              <a:t>quality</a:t>
            </a:r>
            <a:r>
              <a:rPr lang="en-GB">
                <a:solidFill>
                  <a:schemeClr val="tx2"/>
                </a:solidFill>
                <a:latin typeface="Segoe Print"/>
              </a:rPr>
              <a:t>, Ofsted-registered provision, with a range of stimulating activities in </a:t>
            </a:r>
            <a:r>
              <a:rPr lang="en-GB">
                <a:solidFill>
                  <a:schemeClr val="tx2"/>
                </a:solidFill>
                <a:latin typeface="Segoe Print" panose="02000600000000000000" pitchFamily="2" charset="0"/>
              </a:rPr>
              <a:t>a</a:t>
            </a:r>
            <a:r>
              <a:rPr lang="en-GB">
                <a:solidFill>
                  <a:schemeClr val="tx2"/>
                </a:solidFill>
                <a:latin typeface="Segoe Print"/>
              </a:rPr>
              <a:t> safe, secure, and fun environment, providing an outstanding service for busy parents.</a:t>
            </a:r>
            <a:endParaRPr lang="en-GB">
              <a:latin typeface="Segoe Print"/>
            </a:endParaRPr>
          </a:p>
          <a:p>
            <a:pPr marL="285750" indent="-285750">
              <a:lnSpc>
                <a:spcPct val="150000"/>
              </a:lnSpc>
              <a:buFont typeface="Arial" panose="020B0604020202020204" pitchFamily="34" charset="0"/>
              <a:buChar char="•"/>
            </a:pPr>
            <a:endParaRPr lang="en-GB">
              <a:solidFill>
                <a:schemeClr val="tx2"/>
              </a:solidFill>
              <a:latin typeface="Segoe Print" panose="02000600000000000000" pitchFamily="2" charset="0"/>
            </a:endParaRPr>
          </a:p>
          <a:p>
            <a:pPr marL="285750" indent="-285750">
              <a:buFont typeface="Arial" panose="020B0604020202020204" pitchFamily="34" charset="0"/>
              <a:buChar char="•"/>
            </a:pPr>
            <a:endParaRPr lang="en-GB"/>
          </a:p>
        </p:txBody>
      </p:sp>
      <p:grpSp>
        <p:nvGrpSpPr>
          <p:cNvPr id="5" name="Group 4">
            <a:extLst>
              <a:ext uri="{FF2B5EF4-FFF2-40B4-BE49-F238E27FC236}">
                <a16:creationId xmlns:a16="http://schemas.microsoft.com/office/drawing/2014/main" id="{C9D607DC-E37F-56DF-B495-6211276E3244}"/>
              </a:ext>
            </a:extLst>
          </p:cNvPr>
          <p:cNvGrpSpPr/>
          <p:nvPr/>
        </p:nvGrpSpPr>
        <p:grpSpPr>
          <a:xfrm>
            <a:off x="-696025" y="5459947"/>
            <a:ext cx="3210625" cy="1856540"/>
            <a:chOff x="8200425" y="4995610"/>
            <a:chExt cx="4614229" cy="2553720"/>
          </a:xfrm>
        </p:grpSpPr>
        <p:grpSp>
          <p:nvGrpSpPr>
            <p:cNvPr id="6" name="Group 5">
              <a:extLst>
                <a:ext uri="{FF2B5EF4-FFF2-40B4-BE49-F238E27FC236}">
                  <a16:creationId xmlns:a16="http://schemas.microsoft.com/office/drawing/2014/main" id="{4125799B-F278-C935-4FD7-09905C9CF279}"/>
                </a:ext>
              </a:extLst>
            </p:cNvPr>
            <p:cNvGrpSpPr/>
            <p:nvPr/>
          </p:nvGrpSpPr>
          <p:grpSpPr>
            <a:xfrm>
              <a:off x="8200425" y="4995610"/>
              <a:ext cx="4614229" cy="2090295"/>
              <a:chOff x="7538169" y="5338258"/>
              <a:chExt cx="4658259" cy="2064062"/>
            </a:xfrm>
          </p:grpSpPr>
          <p:pic>
            <p:nvPicPr>
              <p:cNvPr id="8" name="Picture 4" descr="Flying swan image Royalty Free Stock SVG Vector">
                <a:extLst>
                  <a:ext uri="{FF2B5EF4-FFF2-40B4-BE49-F238E27FC236}">
                    <a16:creationId xmlns:a16="http://schemas.microsoft.com/office/drawing/2014/main" id="{2481ADB4-6197-B96E-5133-FD96DFA8E6A0}"/>
                  </a:ext>
                </a:extLst>
              </p:cNvPr>
              <p:cNvPicPr>
                <a:picLocks noChangeAspect="1" noChangeArrowheads="1"/>
              </p:cNvPicPr>
              <p:nvPr/>
            </p:nvPicPr>
            <p:blipFill>
              <a:blip r:embed="rId2">
                <a:duotone>
                  <a:schemeClr val="accent4">
                    <a:shade val="45000"/>
                    <a:satMod val="135000"/>
                  </a:schemeClr>
                  <a:prstClr val="white"/>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Flying swan image Royalty Free Stock SVG Vector">
                <a:extLst>
                  <a:ext uri="{FF2B5EF4-FFF2-40B4-BE49-F238E27FC236}">
                    <a16:creationId xmlns:a16="http://schemas.microsoft.com/office/drawing/2014/main" id="{9B6DFF9B-B797-68FC-4CEB-8A5E326E692D}"/>
                  </a:ext>
                </a:extLst>
              </p:cNvPr>
              <p:cNvPicPr>
                <a:picLocks noChangeAspect="1" noChangeArrowheads="1"/>
              </p:cNvPicPr>
              <p:nvPr/>
            </p:nvPicPr>
            <p:blipFill>
              <a:blip r:embed="rId2">
                <a:duotone>
                  <a:prstClr val="black"/>
                  <a:schemeClr val="bg2">
                    <a:lumMod val="75000"/>
                    <a:tint val="45000"/>
                    <a:satMod val="400000"/>
                  </a:schemeClr>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Flying swan image Royalty Free Stock SVG Vector">
                <a:extLst>
                  <a:ext uri="{FF2B5EF4-FFF2-40B4-BE49-F238E27FC236}">
                    <a16:creationId xmlns:a16="http://schemas.microsoft.com/office/drawing/2014/main" id="{391BD96A-7012-B968-26C7-43056D1626DE}"/>
                  </a:ext>
                </a:extLst>
              </p:cNvPr>
              <p:cNvPicPr>
                <a:picLocks noChangeAspect="1" noChangeArrowheads="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6" descr="See related image detail. Mountain River Logo Icon Vector Stock Vector - Illustration of icon ...">
              <a:extLst>
                <a:ext uri="{FF2B5EF4-FFF2-40B4-BE49-F238E27FC236}">
                  <a16:creationId xmlns:a16="http://schemas.microsoft.com/office/drawing/2014/main" id="{CE06EC8C-05B5-41CA-E1D8-874FB6F2D7B9}"/>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Title 1">
            <a:extLst>
              <a:ext uri="{FF2B5EF4-FFF2-40B4-BE49-F238E27FC236}">
                <a16:creationId xmlns:a16="http://schemas.microsoft.com/office/drawing/2014/main" id="{7433B3F9-DE96-8CB5-2D7F-D0F49F273C0B}"/>
              </a:ext>
            </a:extLst>
          </p:cNvPr>
          <p:cNvSpPr txBox="1">
            <a:spLocks/>
          </p:cNvSpPr>
          <p:nvPr/>
        </p:nvSpPr>
        <p:spPr>
          <a:xfrm>
            <a:off x="2298449" y="43923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cxnSp>
        <p:nvCxnSpPr>
          <p:cNvPr id="12" name="Straight Connector 11">
            <a:extLst>
              <a:ext uri="{FF2B5EF4-FFF2-40B4-BE49-F238E27FC236}">
                <a16:creationId xmlns:a16="http://schemas.microsoft.com/office/drawing/2014/main" id="{1AA83603-4A0F-2513-B57A-5BA4DBD6CCBB}"/>
              </a:ext>
            </a:extLst>
          </p:cNvPr>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B222AEE1-619B-BC04-0199-FB6A6BCAE820}"/>
              </a:ext>
            </a:extLst>
          </p:cNvPr>
          <p:cNvGrpSpPr/>
          <p:nvPr/>
        </p:nvGrpSpPr>
        <p:grpSpPr>
          <a:xfrm>
            <a:off x="293801" y="250349"/>
            <a:ext cx="1357200" cy="1216295"/>
            <a:chOff x="221095" y="155305"/>
            <a:chExt cx="1357200" cy="1323500"/>
          </a:xfrm>
        </p:grpSpPr>
        <p:sp>
          <p:nvSpPr>
            <p:cNvPr id="14" name="Oval 13">
              <a:extLst>
                <a:ext uri="{FF2B5EF4-FFF2-40B4-BE49-F238E27FC236}">
                  <a16:creationId xmlns:a16="http://schemas.microsoft.com/office/drawing/2014/main" id="{688550B4-A1AA-37FA-C10F-BE5E803E326F}"/>
                </a:ext>
              </a:extLst>
            </p:cNvPr>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2">
              <a:extLst>
                <a:ext uri="{FF2B5EF4-FFF2-40B4-BE49-F238E27FC236}">
                  <a16:creationId xmlns:a16="http://schemas.microsoft.com/office/drawing/2014/main" id="{DFBC0230-D98B-074A-74A0-71F3118C3643}"/>
                </a:ext>
              </a:extLst>
            </p:cNvPr>
            <p:cNvPicPr>
              <a:picLocks noChangeAspect="1" noChangeArrowheads="1"/>
            </p:cNvPicPr>
            <p:nvPr/>
          </p:nvPicPr>
          <p:blipFill rotWithShape="1">
            <a:blip r:embed="rId6"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Rectangle 16">
            <a:extLst>
              <a:ext uri="{FF2B5EF4-FFF2-40B4-BE49-F238E27FC236}">
                <a16:creationId xmlns:a16="http://schemas.microsoft.com/office/drawing/2014/main" id="{629A402C-D5DA-6B4D-9EC0-A97E134A3572}"/>
              </a:ext>
            </a:extLst>
          </p:cNvPr>
          <p:cNvSpPr/>
          <p:nvPr/>
        </p:nvSpPr>
        <p:spPr>
          <a:xfrm>
            <a:off x="2298449" y="1180071"/>
            <a:ext cx="2488416" cy="369332"/>
          </a:xfrm>
          <a:prstGeom prst="rect">
            <a:avLst/>
          </a:prstGeom>
        </p:spPr>
        <p:txBody>
          <a:bodyPr wrap="square" lIns="91440" tIns="45720" rIns="91440" bIns="45720" anchor="t">
            <a:spAutoFit/>
          </a:bodyPr>
          <a:lstStyle/>
          <a:p>
            <a:r>
              <a:rPr lang="en-GB" b="1">
                <a:solidFill>
                  <a:schemeClr val="tx2"/>
                </a:solidFill>
                <a:latin typeface="Segoe Print"/>
              </a:rPr>
              <a:t>Wraparound</a:t>
            </a:r>
          </a:p>
        </p:txBody>
      </p:sp>
    </p:spTree>
    <p:extLst>
      <p:ext uri="{BB962C8B-B14F-4D97-AF65-F5344CB8AC3E}">
        <p14:creationId xmlns:p14="http://schemas.microsoft.com/office/powerpoint/2010/main" val="1718572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50464A1D-99EF-B3DB-1B7D-3E66E44F3B9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C4FA3BB-42D8-D62F-F574-3BE6D17BF43E}"/>
              </a:ext>
            </a:extLst>
          </p:cNvPr>
          <p:cNvSpPr txBox="1"/>
          <p:nvPr/>
        </p:nvSpPr>
        <p:spPr>
          <a:xfrm>
            <a:off x="2068946" y="1641984"/>
            <a:ext cx="9527310" cy="36933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a:solidFill>
                  <a:schemeClr val="tx2"/>
                </a:solidFill>
                <a:latin typeface="Segoe Print" panose="02000600000000000000" pitchFamily="2" charset="0"/>
              </a:rPr>
              <a:t>You can join the Parent and Teacher Association and be involved with wide school events such as the Christmas and summer fayre and the carnival.</a:t>
            </a:r>
          </a:p>
          <a:p>
            <a:pPr marL="285750" indent="-285750">
              <a:lnSpc>
                <a:spcPct val="150000"/>
              </a:lnSpc>
              <a:buFont typeface="Arial" panose="020B0604020202020204" pitchFamily="34" charset="0"/>
              <a:buChar char="•"/>
            </a:pPr>
            <a:r>
              <a:rPr lang="en-GB">
                <a:solidFill>
                  <a:schemeClr val="tx2"/>
                </a:solidFill>
                <a:latin typeface="Segoe Print" panose="02000600000000000000" pitchFamily="2" charset="0"/>
              </a:rPr>
              <a:t>Please speak to the office in September if you’d like to join in the fun!</a:t>
            </a:r>
          </a:p>
          <a:p>
            <a:pPr marL="285750" indent="-285750">
              <a:lnSpc>
                <a:spcPct val="150000"/>
              </a:lnSpc>
              <a:buFont typeface="Arial" panose="020B0604020202020204" pitchFamily="34" charset="0"/>
              <a:buChar char="•"/>
            </a:pPr>
            <a:endParaRPr lang="en-GB">
              <a:solidFill>
                <a:schemeClr val="tx2"/>
              </a:solidFill>
              <a:latin typeface="Segoe Print" panose="02000600000000000000" pitchFamily="2" charset="0"/>
            </a:endParaRPr>
          </a:p>
          <a:p>
            <a:pPr marL="285750" indent="-285750">
              <a:lnSpc>
                <a:spcPct val="150000"/>
              </a:lnSpc>
              <a:buFont typeface="Arial" panose="020B0604020202020204" pitchFamily="34" charset="0"/>
              <a:buChar char="•"/>
            </a:pPr>
            <a:r>
              <a:rPr lang="en-GB">
                <a:solidFill>
                  <a:schemeClr val="tx2"/>
                </a:solidFill>
                <a:latin typeface="Segoe Print" panose="02000600000000000000" pitchFamily="2" charset="0"/>
              </a:rPr>
              <a:t>You and your child can become involved with helping look after our pigs.</a:t>
            </a:r>
          </a:p>
          <a:p>
            <a:pPr marL="285750" indent="-285750">
              <a:lnSpc>
                <a:spcPct val="150000"/>
              </a:lnSpc>
              <a:buFont typeface="Arial" panose="020B0604020202020204" pitchFamily="34" charset="0"/>
              <a:buChar char="•"/>
            </a:pPr>
            <a:endParaRPr lang="en-GB">
              <a:solidFill>
                <a:schemeClr val="tx2"/>
              </a:solidFill>
              <a:latin typeface="Segoe Print" panose="02000600000000000000" pitchFamily="2" charset="0"/>
            </a:endParaRPr>
          </a:p>
          <a:p>
            <a:pPr marL="285750" indent="-285750">
              <a:lnSpc>
                <a:spcPct val="150000"/>
              </a:lnSpc>
              <a:buFont typeface="Arial" panose="020B0604020202020204" pitchFamily="34" charset="0"/>
              <a:buChar char="•"/>
            </a:pPr>
            <a:r>
              <a:rPr lang="en-GB">
                <a:solidFill>
                  <a:schemeClr val="tx2"/>
                </a:solidFill>
                <a:latin typeface="Segoe Print" panose="02000600000000000000" pitchFamily="2" charset="0"/>
              </a:rPr>
              <a:t>In September, there will be more information from Mrs Read of how you can get involved!</a:t>
            </a:r>
          </a:p>
          <a:p>
            <a:pPr marL="285750" indent="-285750">
              <a:buFont typeface="Arial" panose="020B0604020202020204" pitchFamily="34" charset="0"/>
              <a:buChar char="•"/>
            </a:pPr>
            <a:endParaRPr lang="en-GB"/>
          </a:p>
        </p:txBody>
      </p:sp>
      <p:grpSp>
        <p:nvGrpSpPr>
          <p:cNvPr id="5" name="Group 4">
            <a:extLst>
              <a:ext uri="{FF2B5EF4-FFF2-40B4-BE49-F238E27FC236}">
                <a16:creationId xmlns:a16="http://schemas.microsoft.com/office/drawing/2014/main" id="{7AF4A789-07C7-FCD1-6555-D1A8D634B2B4}"/>
              </a:ext>
            </a:extLst>
          </p:cNvPr>
          <p:cNvGrpSpPr/>
          <p:nvPr/>
        </p:nvGrpSpPr>
        <p:grpSpPr>
          <a:xfrm>
            <a:off x="-696025" y="5459947"/>
            <a:ext cx="3210625" cy="1856540"/>
            <a:chOff x="8200425" y="4995610"/>
            <a:chExt cx="4614229" cy="2553720"/>
          </a:xfrm>
        </p:grpSpPr>
        <p:grpSp>
          <p:nvGrpSpPr>
            <p:cNvPr id="6" name="Group 5">
              <a:extLst>
                <a:ext uri="{FF2B5EF4-FFF2-40B4-BE49-F238E27FC236}">
                  <a16:creationId xmlns:a16="http://schemas.microsoft.com/office/drawing/2014/main" id="{420A2FCA-AE77-4834-BF8C-EA311EF02CFE}"/>
                </a:ext>
              </a:extLst>
            </p:cNvPr>
            <p:cNvGrpSpPr/>
            <p:nvPr/>
          </p:nvGrpSpPr>
          <p:grpSpPr>
            <a:xfrm>
              <a:off x="8200425" y="4995610"/>
              <a:ext cx="4614229" cy="2090295"/>
              <a:chOff x="7538169" y="5338258"/>
              <a:chExt cx="4658259" cy="2064062"/>
            </a:xfrm>
          </p:grpSpPr>
          <p:pic>
            <p:nvPicPr>
              <p:cNvPr id="8" name="Picture 4" descr="Flying swan image Royalty Free Stock SVG Vector">
                <a:extLst>
                  <a:ext uri="{FF2B5EF4-FFF2-40B4-BE49-F238E27FC236}">
                    <a16:creationId xmlns:a16="http://schemas.microsoft.com/office/drawing/2014/main" id="{F1AD99F1-3971-918E-0FE2-3EA93D4FFED4}"/>
                  </a:ext>
                </a:extLst>
              </p:cNvPr>
              <p:cNvPicPr>
                <a:picLocks noChangeAspect="1" noChangeArrowheads="1"/>
              </p:cNvPicPr>
              <p:nvPr/>
            </p:nvPicPr>
            <p:blipFill>
              <a:blip r:embed="rId2">
                <a:duotone>
                  <a:schemeClr val="accent4">
                    <a:shade val="45000"/>
                    <a:satMod val="135000"/>
                  </a:schemeClr>
                  <a:prstClr val="white"/>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Flying swan image Royalty Free Stock SVG Vector">
                <a:extLst>
                  <a:ext uri="{FF2B5EF4-FFF2-40B4-BE49-F238E27FC236}">
                    <a16:creationId xmlns:a16="http://schemas.microsoft.com/office/drawing/2014/main" id="{9B455225-00CD-08A6-0121-E6D6E137891C}"/>
                  </a:ext>
                </a:extLst>
              </p:cNvPr>
              <p:cNvPicPr>
                <a:picLocks noChangeAspect="1" noChangeArrowheads="1"/>
              </p:cNvPicPr>
              <p:nvPr/>
            </p:nvPicPr>
            <p:blipFill>
              <a:blip r:embed="rId2">
                <a:duotone>
                  <a:prstClr val="black"/>
                  <a:schemeClr val="bg2">
                    <a:lumMod val="75000"/>
                    <a:tint val="45000"/>
                    <a:satMod val="400000"/>
                  </a:schemeClr>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Flying swan image Royalty Free Stock SVG Vector">
                <a:extLst>
                  <a:ext uri="{FF2B5EF4-FFF2-40B4-BE49-F238E27FC236}">
                    <a16:creationId xmlns:a16="http://schemas.microsoft.com/office/drawing/2014/main" id="{0A284CD6-8EC8-096C-E687-D2F98826FA09}"/>
                  </a:ext>
                </a:extLst>
              </p:cNvPr>
              <p:cNvPicPr>
                <a:picLocks noChangeAspect="1" noChangeArrowheads="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6" descr="See related image detail. Mountain River Logo Icon Vector Stock Vector - Illustration of icon ...">
              <a:extLst>
                <a:ext uri="{FF2B5EF4-FFF2-40B4-BE49-F238E27FC236}">
                  <a16:creationId xmlns:a16="http://schemas.microsoft.com/office/drawing/2014/main" id="{99834C9F-1697-ADE7-7E49-1B4BCE0F8C3D}"/>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Title 1">
            <a:extLst>
              <a:ext uri="{FF2B5EF4-FFF2-40B4-BE49-F238E27FC236}">
                <a16:creationId xmlns:a16="http://schemas.microsoft.com/office/drawing/2014/main" id="{18FAEBBD-6130-D270-F9E7-7457FE8D7ECD}"/>
              </a:ext>
            </a:extLst>
          </p:cNvPr>
          <p:cNvSpPr txBox="1">
            <a:spLocks/>
          </p:cNvSpPr>
          <p:nvPr/>
        </p:nvSpPr>
        <p:spPr>
          <a:xfrm>
            <a:off x="2298449" y="43923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cxnSp>
        <p:nvCxnSpPr>
          <p:cNvPr id="12" name="Straight Connector 11">
            <a:extLst>
              <a:ext uri="{FF2B5EF4-FFF2-40B4-BE49-F238E27FC236}">
                <a16:creationId xmlns:a16="http://schemas.microsoft.com/office/drawing/2014/main" id="{CBC06843-2865-567F-2878-2439B0C50BD7}"/>
              </a:ext>
            </a:extLst>
          </p:cNvPr>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EA65096C-E89E-89A5-914A-77FF78F2FADA}"/>
              </a:ext>
            </a:extLst>
          </p:cNvPr>
          <p:cNvGrpSpPr/>
          <p:nvPr/>
        </p:nvGrpSpPr>
        <p:grpSpPr>
          <a:xfrm>
            <a:off x="293801" y="250349"/>
            <a:ext cx="1357200" cy="1216295"/>
            <a:chOff x="221095" y="155305"/>
            <a:chExt cx="1357200" cy="1323500"/>
          </a:xfrm>
        </p:grpSpPr>
        <p:sp>
          <p:nvSpPr>
            <p:cNvPr id="14" name="Oval 13">
              <a:extLst>
                <a:ext uri="{FF2B5EF4-FFF2-40B4-BE49-F238E27FC236}">
                  <a16:creationId xmlns:a16="http://schemas.microsoft.com/office/drawing/2014/main" id="{8B39A50A-C2E6-89E1-B78D-0B6ED4632306}"/>
                </a:ext>
              </a:extLst>
            </p:cNvPr>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2">
              <a:extLst>
                <a:ext uri="{FF2B5EF4-FFF2-40B4-BE49-F238E27FC236}">
                  <a16:creationId xmlns:a16="http://schemas.microsoft.com/office/drawing/2014/main" id="{4E58C423-ED42-3DC8-F0F5-4013F1FC9700}"/>
                </a:ext>
              </a:extLst>
            </p:cNvPr>
            <p:cNvPicPr>
              <a:picLocks noChangeAspect="1" noChangeArrowheads="1"/>
            </p:cNvPicPr>
            <p:nvPr/>
          </p:nvPicPr>
          <p:blipFill rotWithShape="1">
            <a:blip r:embed="rId6"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Rectangle 16">
            <a:extLst>
              <a:ext uri="{FF2B5EF4-FFF2-40B4-BE49-F238E27FC236}">
                <a16:creationId xmlns:a16="http://schemas.microsoft.com/office/drawing/2014/main" id="{4641798A-B59B-19D0-4BD5-3BA21AB209CC}"/>
              </a:ext>
            </a:extLst>
          </p:cNvPr>
          <p:cNvSpPr/>
          <p:nvPr/>
        </p:nvSpPr>
        <p:spPr>
          <a:xfrm>
            <a:off x="2298449" y="1128410"/>
            <a:ext cx="3515706" cy="369332"/>
          </a:xfrm>
          <a:prstGeom prst="rect">
            <a:avLst/>
          </a:prstGeom>
        </p:spPr>
        <p:txBody>
          <a:bodyPr wrap="none">
            <a:spAutoFit/>
          </a:bodyPr>
          <a:lstStyle/>
          <a:p>
            <a:r>
              <a:rPr lang="en-GB" b="1">
                <a:solidFill>
                  <a:schemeClr val="tx2"/>
                </a:solidFill>
                <a:latin typeface="Segoe Print" panose="02000600000000000000" pitchFamily="2" charset="0"/>
              </a:rPr>
              <a:t>PTA and The Waterside Pigs</a:t>
            </a:r>
            <a:endParaRPr lang="en-GB"/>
          </a:p>
        </p:txBody>
      </p:sp>
      <p:pic>
        <p:nvPicPr>
          <p:cNvPr id="18" name="Picture 17">
            <a:extLst>
              <a:ext uri="{FF2B5EF4-FFF2-40B4-BE49-F238E27FC236}">
                <a16:creationId xmlns:a16="http://schemas.microsoft.com/office/drawing/2014/main" id="{253307B1-2130-96D7-9969-64D28EDE946C}"/>
              </a:ext>
            </a:extLst>
          </p:cNvPr>
          <p:cNvPicPr>
            <a:picLocks noChangeAspect="1"/>
          </p:cNvPicPr>
          <p:nvPr/>
        </p:nvPicPr>
        <p:blipFill>
          <a:blip r:embed="rId7"/>
          <a:stretch>
            <a:fillRect/>
          </a:stretch>
        </p:blipFill>
        <p:spPr>
          <a:xfrm>
            <a:off x="433013" y="3786293"/>
            <a:ext cx="1143000" cy="1143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 name="Picture 18">
            <a:extLst>
              <a:ext uri="{FF2B5EF4-FFF2-40B4-BE49-F238E27FC236}">
                <a16:creationId xmlns:a16="http://schemas.microsoft.com/office/drawing/2014/main" id="{36114FE6-6BA4-B8C0-6C1D-55B391273F2A}"/>
              </a:ext>
            </a:extLst>
          </p:cNvPr>
          <p:cNvPicPr>
            <a:picLocks noChangeAspect="1"/>
          </p:cNvPicPr>
          <p:nvPr/>
        </p:nvPicPr>
        <p:blipFill>
          <a:blip r:embed="rId8"/>
          <a:stretch>
            <a:fillRect/>
          </a:stretch>
        </p:blipFill>
        <p:spPr>
          <a:xfrm>
            <a:off x="391365" y="1933726"/>
            <a:ext cx="1401601" cy="11557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85407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2298449" y="439230"/>
            <a:ext cx="10127810" cy="755650"/>
          </a:xfrm>
          <a:prstGeom prst="rect">
            <a:avLst/>
          </a:prstGeom>
        </p:spPr>
        <p:txBody>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r>
              <a:rPr lang="en-US" sz="4400">
                <a:solidFill>
                  <a:srgbClr val="00B050"/>
                </a:solidFill>
                <a:latin typeface="Arial Rounded MT Bold" panose="020F0704030504030204" pitchFamily="34" charset="0"/>
              </a:rPr>
              <a:t>Waterside Primary Academy </a:t>
            </a:r>
          </a:p>
        </p:txBody>
      </p:sp>
      <p:cxnSp>
        <p:nvCxnSpPr>
          <p:cNvPr id="7" name="Straight Connector 6"/>
          <p:cNvCxnSpPr/>
          <p:nvPr/>
        </p:nvCxnSpPr>
        <p:spPr>
          <a:xfrm>
            <a:off x="1955800" y="635000"/>
            <a:ext cx="0" cy="61722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p:nvGrpSpPr>
        <p:grpSpPr>
          <a:xfrm>
            <a:off x="293801" y="250349"/>
            <a:ext cx="1357200" cy="1216295"/>
            <a:chOff x="221095" y="155305"/>
            <a:chExt cx="1357200" cy="1323500"/>
          </a:xfrm>
        </p:grpSpPr>
        <p:sp>
          <p:nvSpPr>
            <p:cNvPr id="9" name="Oval 8"/>
            <p:cNvSpPr/>
            <p:nvPr/>
          </p:nvSpPr>
          <p:spPr>
            <a:xfrm>
              <a:off x="221095" y="155305"/>
              <a:ext cx="1357200" cy="1323500"/>
            </a:xfrm>
            <a:prstGeom prst="ellips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noChangeArrowheads="1"/>
            </p:cNvPicPr>
            <p:nvPr/>
          </p:nvPicPr>
          <p:blipFill rotWithShape="1">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rcRect l="6349" t="1905" r="7864" b="4155"/>
            <a:stretch/>
          </p:blipFill>
          <p:spPr bwMode="auto">
            <a:xfrm>
              <a:off x="318659" y="220115"/>
              <a:ext cx="1162072" cy="119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 name="Rectangle 1"/>
          <p:cNvSpPr/>
          <p:nvPr/>
        </p:nvSpPr>
        <p:spPr>
          <a:xfrm>
            <a:off x="2298449" y="1124535"/>
            <a:ext cx="1911927" cy="369332"/>
          </a:xfrm>
          <a:prstGeom prst="rect">
            <a:avLst/>
          </a:prstGeom>
        </p:spPr>
        <p:txBody>
          <a:bodyPr wrap="square">
            <a:spAutoFit/>
          </a:bodyPr>
          <a:lstStyle/>
          <a:p>
            <a:r>
              <a:rPr lang="en-GB" b="1">
                <a:solidFill>
                  <a:schemeClr val="tx2"/>
                </a:solidFill>
                <a:latin typeface="Segoe Print" panose="02000600000000000000" pitchFamily="2" charset="0"/>
              </a:rPr>
              <a:t>Our website</a:t>
            </a:r>
            <a:endParaRPr lang="en-GB"/>
          </a:p>
        </p:txBody>
      </p:sp>
      <p:grpSp>
        <p:nvGrpSpPr>
          <p:cNvPr id="11" name="Group 10"/>
          <p:cNvGrpSpPr/>
          <p:nvPr/>
        </p:nvGrpSpPr>
        <p:grpSpPr>
          <a:xfrm>
            <a:off x="-696025" y="5459947"/>
            <a:ext cx="3210625" cy="1856540"/>
            <a:chOff x="8200425" y="4995610"/>
            <a:chExt cx="4614229" cy="2553720"/>
          </a:xfrm>
        </p:grpSpPr>
        <p:grpSp>
          <p:nvGrpSpPr>
            <p:cNvPr id="12" name="Group 11"/>
            <p:cNvGrpSpPr/>
            <p:nvPr/>
          </p:nvGrpSpPr>
          <p:grpSpPr>
            <a:xfrm>
              <a:off x="8200425" y="4995610"/>
              <a:ext cx="4614229" cy="2090295"/>
              <a:chOff x="7538169" y="5338258"/>
              <a:chExt cx="4658259" cy="2064062"/>
            </a:xfrm>
          </p:grpSpPr>
          <p:pic>
            <p:nvPicPr>
              <p:cNvPr id="14" name="Picture 4" descr="Flying swan image Royalty Free Stock SVG Vector"/>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080004" flipH="1">
                <a:off x="9340238" y="5655415"/>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Flying swan image Royalty Free Stock SVG Vector"/>
              <p:cNvPicPr>
                <a:picLocks noChangeAspect="1" noChangeArrowheads="1"/>
              </p:cNvPicPr>
              <p:nvPr/>
            </p:nvPicPr>
            <p:blipFill>
              <a:blip r:embed="rId3">
                <a:duotone>
                  <a:prstClr val="black"/>
                  <a:schemeClr val="bg2">
                    <a:lumMod val="75000"/>
                    <a:tint val="45000"/>
                    <a:satMod val="400000"/>
                  </a:schemeClr>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1415917" flipH="1">
                <a:off x="8421590" y="5338258"/>
                <a:ext cx="2856190" cy="173477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Flying swan image Royalty Free Stock SVG Vector"/>
              <p:cNvPicPr>
                <a:picLocks noChangeAspect="1" noChangeArrowheads="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ackgroundRemoval t="15000" b="64643" l="28200" r="63991"/>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rot="20653677" flipH="1">
                <a:off x="7538169" y="5667541"/>
                <a:ext cx="2856190" cy="173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Picture 6" descr="See related image detail. Mountain River Logo Icon Vector Stock Vector - Illustration of icon ..."/>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8969" b="80269" l="5449" r="95513"/>
                      </a14:imgEffect>
                    </a14:imgLayer>
                  </a14:imgProps>
                </a:ext>
                <a:ext uri="{28A0092B-C50C-407E-A947-70E740481C1C}">
                  <a14:useLocalDpi xmlns:a14="http://schemas.microsoft.com/office/drawing/2010/main" val="0"/>
                </a:ext>
              </a:extLst>
            </a:blip>
            <a:srcRect l="16455" t="40314" r="19680" b="1"/>
            <a:stretch/>
          </p:blipFill>
          <p:spPr bwMode="auto">
            <a:xfrm flipH="1">
              <a:off x="9011874" y="5994400"/>
              <a:ext cx="2765666" cy="1554930"/>
            </a:xfrm>
            <a:prstGeom prst="rect">
              <a:avLst/>
            </a:prstGeom>
            <a:noFill/>
            <a:extLst>
              <a:ext uri="{909E8E84-426E-40DD-AFC4-6F175D3DCCD1}">
                <a14:hiddenFill xmlns:a14="http://schemas.microsoft.com/office/drawing/2010/main">
                  <a:solidFill>
                    <a:srgbClr val="FFFFFF"/>
                  </a:solidFill>
                </a14:hiddenFill>
              </a:ext>
            </a:extLst>
          </p:spPr>
        </p:pic>
      </p:grpSp>
      <p:pic>
        <p:nvPicPr>
          <p:cNvPr id="17" name="Picture 16"/>
          <p:cNvPicPr>
            <a:picLocks noChangeAspect="1"/>
          </p:cNvPicPr>
          <p:nvPr/>
        </p:nvPicPr>
        <p:blipFill>
          <a:blip r:embed="rId7"/>
          <a:stretch>
            <a:fillRect/>
          </a:stretch>
        </p:blipFill>
        <p:spPr>
          <a:xfrm>
            <a:off x="6040583" y="3726647"/>
            <a:ext cx="5844886" cy="2927430"/>
          </a:xfrm>
          <a:prstGeom prst="rect">
            <a:avLst/>
          </a:prstGeom>
        </p:spPr>
      </p:pic>
      <p:pic>
        <p:nvPicPr>
          <p:cNvPr id="5" name="Picture 4"/>
          <p:cNvPicPr>
            <a:picLocks noChangeAspect="1"/>
          </p:cNvPicPr>
          <p:nvPr/>
        </p:nvPicPr>
        <p:blipFill>
          <a:blip r:embed="rId8"/>
          <a:stretch>
            <a:fillRect/>
          </a:stretch>
        </p:blipFill>
        <p:spPr>
          <a:xfrm>
            <a:off x="2298449" y="1508890"/>
            <a:ext cx="5307696" cy="2434638"/>
          </a:xfrm>
          <a:prstGeom prst="rect">
            <a:avLst/>
          </a:prstGeom>
        </p:spPr>
      </p:pic>
      <p:sp>
        <p:nvSpPr>
          <p:cNvPr id="25" name="Rectangle 24"/>
          <p:cNvSpPr/>
          <p:nvPr/>
        </p:nvSpPr>
        <p:spPr>
          <a:xfrm>
            <a:off x="7948793" y="1508890"/>
            <a:ext cx="4079065" cy="369332"/>
          </a:xfrm>
          <a:prstGeom prst="rect">
            <a:avLst/>
          </a:prstGeom>
        </p:spPr>
        <p:txBody>
          <a:bodyPr wrap="none">
            <a:spAutoFit/>
          </a:bodyPr>
          <a:lstStyle/>
          <a:p>
            <a:r>
              <a:rPr lang="en-GB">
                <a:hlinkClick r:id="rId9"/>
              </a:rPr>
              <a:t>Waterside Primary Academy - About Us</a:t>
            </a:r>
            <a:endParaRPr lang="en-GB"/>
          </a:p>
        </p:txBody>
      </p:sp>
    </p:spTree>
    <p:extLst>
      <p:ext uri="{BB962C8B-B14F-4D97-AF65-F5344CB8AC3E}">
        <p14:creationId xmlns:p14="http://schemas.microsoft.com/office/powerpoint/2010/main" val="826988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mily Photo Album 16x9">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140_NEW.potx" id="{9803BD3A-0B45-41E6-A2F4-67A9741975B0}" vid="{91138E99-C523-4318-B34A-44467EDD2E6E}"/>
    </a:ext>
  </a:extLst>
</a:theme>
</file>

<file path=ppt/theme/theme2.xml><?xml version="1.0" encoding="utf-8"?>
<a:theme xmlns:a="http://schemas.openxmlformats.org/drawingml/2006/main" name="Office Theme">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fee0946-77bf-445c-800e-f5c984af3317"/>
    <lcf76f155ced4ddcb4097134ff3c332f xmlns="2cb6323e-12d0-482f-9a93-7d2613ed78a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D0501783A238049A3CFB9D81873E0AC" ma:contentTypeVersion="15" ma:contentTypeDescription="Create a new document." ma:contentTypeScope="" ma:versionID="b6defc556ada12289dfe53ec77e82f2f">
  <xsd:schema xmlns:xsd="http://www.w3.org/2001/XMLSchema" xmlns:xs="http://www.w3.org/2001/XMLSchema" xmlns:p="http://schemas.microsoft.com/office/2006/metadata/properties" xmlns:ns2="2cb6323e-12d0-482f-9a93-7d2613ed78a2" xmlns:ns3="3fee0946-77bf-445c-800e-f5c984af3317" targetNamespace="http://schemas.microsoft.com/office/2006/metadata/properties" ma:root="true" ma:fieldsID="a7724d69888329094818735bfaa7301c" ns2:_="" ns3:_="">
    <xsd:import namespace="2cb6323e-12d0-482f-9a93-7d2613ed78a2"/>
    <xsd:import namespace="3fee0946-77bf-445c-800e-f5c984af331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b6323e-12d0-482f-9a93-7d2613ed78a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7c6253c9-0159-4a99-b0fc-41e74ad70d8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fee0946-77bf-445c-800e-f5c984af3317"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fcc7d616-29db-468d-a730-34bffe90677a}" ma:internalName="TaxCatchAll" ma:showField="CatchAllData" ma:web="3fee0946-77bf-445c-800e-f5c984af331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E22753-9F78-487A-91DC-8B111CD755B6}">
  <ds:schemaRefs>
    <ds:schemaRef ds:uri="2cb6323e-12d0-482f-9a93-7d2613ed78a2"/>
    <ds:schemaRef ds:uri="http://schemas.microsoft.com/office/infopath/2007/PartnerControls"/>
    <ds:schemaRef ds:uri="http://purl.org/dc/terms/"/>
    <ds:schemaRef ds:uri="http://schemas.microsoft.com/office/2006/metadata/properties"/>
    <ds:schemaRef ds:uri="http://purl.org/dc/elements/1.1/"/>
    <ds:schemaRef ds:uri="http://schemas.openxmlformats.org/package/2006/metadata/core-properties"/>
    <ds:schemaRef ds:uri="http://schemas.microsoft.com/office/2006/documentManagement/types"/>
    <ds:schemaRef ds:uri="3fee0946-77bf-445c-800e-f5c984af3317"/>
    <ds:schemaRef ds:uri="http://www.w3.org/XML/1998/namespace"/>
    <ds:schemaRef ds:uri="http://purl.org/dc/dcmitype/"/>
  </ds:schemaRefs>
</ds:datastoreItem>
</file>

<file path=customXml/itemProps2.xml><?xml version="1.0" encoding="utf-8"?>
<ds:datastoreItem xmlns:ds="http://schemas.openxmlformats.org/officeDocument/2006/customXml" ds:itemID="{E92DB70C-B77F-41E0-8476-9F392DCF27B3}">
  <ds:schemaRefs>
    <ds:schemaRef ds:uri="http://schemas.microsoft.com/sharepoint/v3/contenttype/forms"/>
  </ds:schemaRefs>
</ds:datastoreItem>
</file>

<file path=customXml/itemProps3.xml><?xml version="1.0" encoding="utf-8"?>
<ds:datastoreItem xmlns:ds="http://schemas.openxmlformats.org/officeDocument/2006/customXml" ds:itemID="{B5E1F5E8-999B-4023-BCCD-DC70F8F2B4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cb6323e-12d0-482f-9a93-7d2613ed78a2"/>
    <ds:schemaRef ds:uri="3fee0946-77bf-445c-800e-f5c984af33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Family photo album (green leaf nature design)</Template>
  <TotalTime>0</TotalTime>
  <Words>1872</Words>
  <Application>Microsoft Office PowerPoint</Application>
  <PresentationFormat>Widescreen</PresentationFormat>
  <Paragraphs>209</Paragraphs>
  <Slides>25</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Arial Rounded MT Bold</vt:lpstr>
      <vt:lpstr>Calibri</vt:lpstr>
      <vt:lpstr>Cambria</vt:lpstr>
      <vt:lpstr>Segoe Print</vt:lpstr>
      <vt:lpstr>Wingdings</vt:lpstr>
      <vt:lpstr>Family Photo Album 16x9</vt:lpstr>
      <vt:lpstr>Waterside Primary Academy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Restorative approach within school </vt:lpstr>
      <vt:lpstr>Restorative approach within school </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Waterside Primary Academy</dc:title>
  <dc:creator>Sakina Trevathan</dc:creator>
  <cp:lastModifiedBy>Lauren Orchard</cp:lastModifiedBy>
  <cp:revision>6</cp:revision>
  <dcterms:created xsi:type="dcterms:W3CDTF">2023-06-28T12:14:56Z</dcterms:created>
  <dcterms:modified xsi:type="dcterms:W3CDTF">2025-12-03T16:14:08Z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0x010100DD0501783A238049A3CFB9D81873E0AC</vt:lpwstr>
  </property>
  <property fmtid="{D5CDD505-2E9C-101B-9397-08002B2CF9AE}" pid="3" name="MediaServiceImageTags">
    <vt:lpwstr/>
  </property>
</Properties>
</file>